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1.xml" ContentType="application/vnd.openxmlformats-officedocument.presentationml.comment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37"/>
  </p:notesMasterIdLst>
  <p:sldIdLst>
    <p:sldId id="257" r:id="rId6"/>
    <p:sldId id="258" r:id="rId7"/>
    <p:sldId id="260" r:id="rId8"/>
    <p:sldId id="664" r:id="rId9"/>
    <p:sldId id="256" r:id="rId10"/>
    <p:sldId id="653" r:id="rId11"/>
    <p:sldId id="261" r:id="rId12"/>
    <p:sldId id="273" r:id="rId13"/>
    <p:sldId id="262" r:id="rId14"/>
    <p:sldId id="346" r:id="rId15"/>
    <p:sldId id="264" r:id="rId16"/>
    <p:sldId id="671" r:id="rId17"/>
    <p:sldId id="263" r:id="rId18"/>
    <p:sldId id="669" r:id="rId19"/>
    <p:sldId id="674" r:id="rId20"/>
    <p:sldId id="675" r:id="rId21"/>
    <p:sldId id="265" r:id="rId22"/>
    <p:sldId id="267" r:id="rId23"/>
    <p:sldId id="268" r:id="rId24"/>
    <p:sldId id="670" r:id="rId25"/>
    <p:sldId id="266" r:id="rId26"/>
    <p:sldId id="677" r:id="rId27"/>
    <p:sldId id="665" r:id="rId28"/>
    <p:sldId id="259" r:id="rId29"/>
    <p:sldId id="676" r:id="rId30"/>
    <p:sldId id="663" r:id="rId31"/>
    <p:sldId id="666" r:id="rId32"/>
    <p:sldId id="667" r:id="rId33"/>
    <p:sldId id="661" r:id="rId34"/>
    <p:sldId id="635" r:id="rId35"/>
    <p:sldId id="27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y Wisdahl" initials="JW" lastIdx="1" clrIdx="0">
    <p:extLst>
      <p:ext uri="{19B8F6BF-5375-455C-9EA6-DF929625EA0E}">
        <p15:presenceInfo xmlns:p15="http://schemas.microsoft.com/office/powerpoint/2012/main" userId="2c0fdda903362c2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E4E76"/>
    <a:srgbClr val="225EA8"/>
    <a:srgbClr val="FFFF33"/>
    <a:srgbClr val="006D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51200B-4DEB-463E-B1DC-0441A6907E4B}" v="25" dt="2023-09-27T17:35:38.3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162" y="16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6/11/relationships/changesInfo" Target="changesInfos/changesInfo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 Melfi" userId="f8c0f159-6d99-4e3c-b098-f090616d5f05" providerId="ADAL" clId="{4A55368B-8CFE-4A92-AD14-F8D79F3F5712}"/>
    <pc:docChg chg="modSld">
      <pc:chgData name="Chris Melfi" userId="f8c0f159-6d99-4e3c-b098-f090616d5f05" providerId="ADAL" clId="{4A55368B-8CFE-4A92-AD14-F8D79F3F5712}" dt="2023-09-18T13:54:12.111" v="2" actId="1036"/>
      <pc:docMkLst>
        <pc:docMk/>
      </pc:docMkLst>
      <pc:sldChg chg="modSp mod">
        <pc:chgData name="Chris Melfi" userId="f8c0f159-6d99-4e3c-b098-f090616d5f05" providerId="ADAL" clId="{4A55368B-8CFE-4A92-AD14-F8D79F3F5712}" dt="2023-09-18T13:52:34.884" v="0" actId="1036"/>
        <pc:sldMkLst>
          <pc:docMk/>
          <pc:sldMk cId="0" sldId="257"/>
        </pc:sldMkLst>
        <pc:spChg chg="mod">
          <ac:chgData name="Chris Melfi" userId="f8c0f159-6d99-4e3c-b098-f090616d5f05" providerId="ADAL" clId="{4A55368B-8CFE-4A92-AD14-F8D79F3F5712}" dt="2023-09-18T13:52:34.884" v="0" actId="1036"/>
          <ac:spMkLst>
            <pc:docMk/>
            <pc:sldMk cId="0" sldId="257"/>
            <ac:spMk id="27" creationId="{00000000-0000-0000-0000-000000000000}"/>
          </ac:spMkLst>
        </pc:spChg>
        <pc:spChg chg="mod">
          <ac:chgData name="Chris Melfi" userId="f8c0f159-6d99-4e3c-b098-f090616d5f05" providerId="ADAL" clId="{4A55368B-8CFE-4A92-AD14-F8D79F3F5712}" dt="2023-09-18T13:52:34.884" v="0" actId="1036"/>
          <ac:spMkLst>
            <pc:docMk/>
            <pc:sldMk cId="0" sldId="257"/>
            <ac:spMk id="28" creationId="{00000000-0000-0000-0000-000000000000}"/>
          </ac:spMkLst>
        </pc:spChg>
        <pc:spChg chg="mod">
          <ac:chgData name="Chris Melfi" userId="f8c0f159-6d99-4e3c-b098-f090616d5f05" providerId="ADAL" clId="{4A55368B-8CFE-4A92-AD14-F8D79F3F5712}" dt="2023-09-18T13:52:34.884" v="0" actId="1036"/>
          <ac:spMkLst>
            <pc:docMk/>
            <pc:sldMk cId="0" sldId="257"/>
            <ac:spMk id="29" creationId="{00000000-0000-0000-0000-000000000000}"/>
          </ac:spMkLst>
        </pc:spChg>
        <pc:grpChg chg="mod">
          <ac:chgData name="Chris Melfi" userId="f8c0f159-6d99-4e3c-b098-f090616d5f05" providerId="ADAL" clId="{4A55368B-8CFE-4A92-AD14-F8D79F3F5712}" dt="2023-09-18T13:52:34.884" v="0" actId="1036"/>
          <ac:grpSpMkLst>
            <pc:docMk/>
            <pc:sldMk cId="0" sldId="257"/>
            <ac:grpSpMk id="2" creationId="{00000000-0000-0000-0000-000000000000}"/>
          </ac:grpSpMkLst>
        </pc:grpChg>
        <pc:grpChg chg="mod">
          <ac:chgData name="Chris Melfi" userId="f8c0f159-6d99-4e3c-b098-f090616d5f05" providerId="ADAL" clId="{4A55368B-8CFE-4A92-AD14-F8D79F3F5712}" dt="2023-09-18T13:52:34.884" v="0" actId="1036"/>
          <ac:grpSpMkLst>
            <pc:docMk/>
            <pc:sldMk cId="0" sldId="257"/>
            <ac:grpSpMk id="4" creationId="{00000000-0000-0000-0000-000000000000}"/>
          </ac:grpSpMkLst>
        </pc:grpChg>
        <pc:grpChg chg="mod">
          <ac:chgData name="Chris Melfi" userId="f8c0f159-6d99-4e3c-b098-f090616d5f05" providerId="ADAL" clId="{4A55368B-8CFE-4A92-AD14-F8D79F3F5712}" dt="2023-09-18T13:52:34.884" v="0" actId="1036"/>
          <ac:grpSpMkLst>
            <pc:docMk/>
            <pc:sldMk cId="0" sldId="257"/>
            <ac:grpSpMk id="6" creationId="{00000000-0000-0000-0000-000000000000}"/>
          </ac:grpSpMkLst>
        </pc:grpChg>
        <pc:grpChg chg="mod">
          <ac:chgData name="Chris Melfi" userId="f8c0f159-6d99-4e3c-b098-f090616d5f05" providerId="ADAL" clId="{4A55368B-8CFE-4A92-AD14-F8D79F3F5712}" dt="2023-09-18T13:52:34.884" v="0" actId="1036"/>
          <ac:grpSpMkLst>
            <pc:docMk/>
            <pc:sldMk cId="0" sldId="257"/>
            <ac:grpSpMk id="8" creationId="{00000000-0000-0000-0000-000000000000}"/>
          </ac:grpSpMkLst>
        </pc:grpChg>
        <pc:grpChg chg="mod">
          <ac:chgData name="Chris Melfi" userId="f8c0f159-6d99-4e3c-b098-f090616d5f05" providerId="ADAL" clId="{4A55368B-8CFE-4A92-AD14-F8D79F3F5712}" dt="2023-09-18T13:52:34.884" v="0" actId="1036"/>
          <ac:grpSpMkLst>
            <pc:docMk/>
            <pc:sldMk cId="0" sldId="257"/>
            <ac:grpSpMk id="10" creationId="{00000000-0000-0000-0000-000000000000}"/>
          </ac:grpSpMkLst>
        </pc:grpChg>
        <pc:grpChg chg="mod">
          <ac:chgData name="Chris Melfi" userId="f8c0f159-6d99-4e3c-b098-f090616d5f05" providerId="ADAL" clId="{4A55368B-8CFE-4A92-AD14-F8D79F3F5712}" dt="2023-09-18T13:52:34.884" v="0" actId="1036"/>
          <ac:grpSpMkLst>
            <pc:docMk/>
            <pc:sldMk cId="0" sldId="257"/>
            <ac:grpSpMk id="12" creationId="{00000000-0000-0000-0000-000000000000}"/>
          </ac:grpSpMkLst>
        </pc:grpChg>
        <pc:grpChg chg="mod">
          <ac:chgData name="Chris Melfi" userId="f8c0f159-6d99-4e3c-b098-f090616d5f05" providerId="ADAL" clId="{4A55368B-8CFE-4A92-AD14-F8D79F3F5712}" dt="2023-09-18T13:52:34.884" v="0" actId="1036"/>
          <ac:grpSpMkLst>
            <pc:docMk/>
            <pc:sldMk cId="0" sldId="257"/>
            <ac:grpSpMk id="15" creationId="{00000000-0000-0000-0000-000000000000}"/>
          </ac:grpSpMkLst>
        </pc:grpChg>
        <pc:picChg chg="mod">
          <ac:chgData name="Chris Melfi" userId="f8c0f159-6d99-4e3c-b098-f090616d5f05" providerId="ADAL" clId="{4A55368B-8CFE-4A92-AD14-F8D79F3F5712}" dt="2023-09-18T13:52:34.884" v="0" actId="1036"/>
          <ac:picMkLst>
            <pc:docMk/>
            <pc:sldMk cId="0" sldId="257"/>
            <ac:picMk id="14" creationId="{00000000-0000-0000-0000-000000000000}"/>
          </ac:picMkLst>
        </pc:picChg>
      </pc:sldChg>
      <pc:sldChg chg="modSp mod">
        <pc:chgData name="Chris Melfi" userId="f8c0f159-6d99-4e3c-b098-f090616d5f05" providerId="ADAL" clId="{4A55368B-8CFE-4A92-AD14-F8D79F3F5712}" dt="2023-09-18T13:54:12.111" v="2" actId="1036"/>
        <pc:sldMkLst>
          <pc:docMk/>
          <pc:sldMk cId="460213374" sldId="261"/>
        </pc:sldMkLst>
        <pc:picChg chg="mod">
          <ac:chgData name="Chris Melfi" userId="f8c0f159-6d99-4e3c-b098-f090616d5f05" providerId="ADAL" clId="{4A55368B-8CFE-4A92-AD14-F8D79F3F5712}" dt="2023-09-18T13:54:12.111" v="2" actId="1036"/>
          <ac:picMkLst>
            <pc:docMk/>
            <pc:sldMk cId="460213374" sldId="261"/>
            <ac:picMk id="6" creationId="{E6199046-F54A-BC00-0DFB-4B689BDC2714}"/>
          </ac:picMkLst>
        </pc:picChg>
      </pc:sldChg>
    </pc:docChg>
  </pc:docChgLst>
  <pc:docChgLst>
    <pc:chgData name="Jennifer Wisdahl" userId="09297b69-7469-4147-acd2-15eeb761b661" providerId="ADAL" clId="{D951200B-4DEB-463E-B1DC-0441A6907E4B}"/>
    <pc:docChg chg="undo custSel addSld delSld modSld sldOrd">
      <pc:chgData name="Jennifer Wisdahl" userId="09297b69-7469-4147-acd2-15eeb761b661" providerId="ADAL" clId="{D951200B-4DEB-463E-B1DC-0441A6907E4B}" dt="2023-09-27T17:37:20.532" v="629" actId="20577"/>
      <pc:docMkLst>
        <pc:docMk/>
      </pc:docMkLst>
      <pc:sldChg chg="delSp modSp mod">
        <pc:chgData name="Jennifer Wisdahl" userId="09297b69-7469-4147-acd2-15eeb761b661" providerId="ADAL" clId="{D951200B-4DEB-463E-B1DC-0441A6907E4B}" dt="2023-09-27T17:23:39.179" v="413" actId="1076"/>
        <pc:sldMkLst>
          <pc:docMk/>
          <pc:sldMk cId="0" sldId="256"/>
        </pc:sldMkLst>
        <pc:spChg chg="mod">
          <ac:chgData name="Jennifer Wisdahl" userId="09297b69-7469-4147-acd2-15eeb761b661" providerId="ADAL" clId="{D951200B-4DEB-463E-B1DC-0441A6907E4B}" dt="2023-09-27T17:04:21.788" v="329" actId="207"/>
          <ac:spMkLst>
            <pc:docMk/>
            <pc:sldMk cId="0" sldId="256"/>
            <ac:spMk id="3" creationId="{00000000-0000-0000-0000-000000000000}"/>
          </ac:spMkLst>
        </pc:spChg>
        <pc:spChg chg="mod">
          <ac:chgData name="Jennifer Wisdahl" userId="09297b69-7469-4147-acd2-15eeb761b661" providerId="ADAL" clId="{D951200B-4DEB-463E-B1DC-0441A6907E4B}" dt="2023-09-27T17:23:30.119" v="412" actId="255"/>
          <ac:spMkLst>
            <pc:docMk/>
            <pc:sldMk cId="0" sldId="256"/>
            <ac:spMk id="4" creationId="{00000000-0000-0000-0000-000000000000}"/>
          </ac:spMkLst>
        </pc:spChg>
        <pc:spChg chg="mod">
          <ac:chgData name="Jennifer Wisdahl" userId="09297b69-7469-4147-acd2-15eeb761b661" providerId="ADAL" clId="{D951200B-4DEB-463E-B1DC-0441A6907E4B}" dt="2023-09-27T17:23:19.188" v="409" actId="1076"/>
          <ac:spMkLst>
            <pc:docMk/>
            <pc:sldMk cId="0" sldId="256"/>
            <ac:spMk id="5" creationId="{00000000-0000-0000-0000-000000000000}"/>
          </ac:spMkLst>
        </pc:spChg>
        <pc:spChg chg="del">
          <ac:chgData name="Jennifer Wisdahl" userId="09297b69-7469-4147-acd2-15eeb761b661" providerId="ADAL" clId="{D951200B-4DEB-463E-B1DC-0441A6907E4B}" dt="2023-09-27T15:38:04.662" v="84" actId="478"/>
          <ac:spMkLst>
            <pc:docMk/>
            <pc:sldMk cId="0" sldId="256"/>
            <ac:spMk id="6" creationId="{00000000-0000-0000-0000-000000000000}"/>
          </ac:spMkLst>
        </pc:spChg>
        <pc:picChg chg="mod">
          <ac:chgData name="Jennifer Wisdahl" userId="09297b69-7469-4147-acd2-15eeb761b661" providerId="ADAL" clId="{D951200B-4DEB-463E-B1DC-0441A6907E4B}" dt="2023-09-27T17:23:39.179" v="413" actId="1076"/>
          <ac:picMkLst>
            <pc:docMk/>
            <pc:sldMk cId="0" sldId="256"/>
            <ac:picMk id="2" creationId="{00000000-0000-0000-0000-000000000000}"/>
          </ac:picMkLst>
        </pc:picChg>
      </pc:sldChg>
      <pc:sldChg chg="modSp mod">
        <pc:chgData name="Jennifer Wisdahl" userId="09297b69-7469-4147-acd2-15eeb761b661" providerId="ADAL" clId="{D951200B-4DEB-463E-B1DC-0441A6907E4B}" dt="2023-09-27T15:34:51.741" v="29" actId="20577"/>
        <pc:sldMkLst>
          <pc:docMk/>
          <pc:sldMk cId="0" sldId="257"/>
        </pc:sldMkLst>
        <pc:spChg chg="mod">
          <ac:chgData name="Jennifer Wisdahl" userId="09297b69-7469-4147-acd2-15eeb761b661" providerId="ADAL" clId="{D951200B-4DEB-463E-B1DC-0441A6907E4B}" dt="2023-09-27T15:34:39.196" v="16" actId="20577"/>
          <ac:spMkLst>
            <pc:docMk/>
            <pc:sldMk cId="0" sldId="257"/>
            <ac:spMk id="27" creationId="{00000000-0000-0000-0000-000000000000}"/>
          </ac:spMkLst>
        </pc:spChg>
        <pc:spChg chg="mod">
          <ac:chgData name="Jennifer Wisdahl" userId="09297b69-7469-4147-acd2-15eeb761b661" providerId="ADAL" clId="{D951200B-4DEB-463E-B1DC-0441A6907E4B}" dt="2023-09-27T15:34:51.741" v="29" actId="20577"/>
          <ac:spMkLst>
            <pc:docMk/>
            <pc:sldMk cId="0" sldId="257"/>
            <ac:spMk id="29" creationId="{00000000-0000-0000-0000-000000000000}"/>
          </ac:spMkLst>
        </pc:spChg>
      </pc:sldChg>
      <pc:sldChg chg="add">
        <pc:chgData name="Jennifer Wisdahl" userId="09297b69-7469-4147-acd2-15eeb761b661" providerId="ADAL" clId="{D951200B-4DEB-463E-B1DC-0441A6907E4B}" dt="2023-09-27T15:45:23.610" v="254"/>
        <pc:sldMkLst>
          <pc:docMk/>
          <pc:sldMk cId="710057378" sldId="259"/>
        </pc:sldMkLst>
      </pc:sldChg>
      <pc:sldChg chg="del">
        <pc:chgData name="Jennifer Wisdahl" userId="09297b69-7469-4147-acd2-15eeb761b661" providerId="ADAL" clId="{D951200B-4DEB-463E-B1DC-0441A6907E4B}" dt="2023-09-27T15:39:41.351" v="183" actId="2696"/>
        <pc:sldMkLst>
          <pc:docMk/>
          <pc:sldMk cId="2790731584" sldId="259"/>
        </pc:sldMkLst>
      </pc:sldChg>
      <pc:sldChg chg="addSp modSp mod">
        <pc:chgData name="Jennifer Wisdahl" userId="09297b69-7469-4147-acd2-15eeb761b661" providerId="ADAL" clId="{D951200B-4DEB-463E-B1DC-0441A6907E4B}" dt="2023-09-27T15:48:50.509" v="279" actId="255"/>
        <pc:sldMkLst>
          <pc:docMk/>
          <pc:sldMk cId="410607629" sldId="260"/>
        </pc:sldMkLst>
        <pc:spChg chg="add mod">
          <ac:chgData name="Jennifer Wisdahl" userId="09297b69-7469-4147-acd2-15eeb761b661" providerId="ADAL" clId="{D951200B-4DEB-463E-B1DC-0441A6907E4B}" dt="2023-09-27T15:48:50.509" v="279" actId="255"/>
          <ac:spMkLst>
            <pc:docMk/>
            <pc:sldMk cId="410607629" sldId="260"/>
            <ac:spMk id="2" creationId="{EE54D982-C443-3B72-7040-B7C0FF44F5F4}"/>
          </ac:spMkLst>
        </pc:spChg>
      </pc:sldChg>
      <pc:sldChg chg="addSp modSp mod">
        <pc:chgData name="Jennifer Wisdahl" userId="09297b69-7469-4147-acd2-15eeb761b661" providerId="ADAL" clId="{D951200B-4DEB-463E-B1DC-0441A6907E4B}" dt="2023-09-27T17:26:36.860" v="541" actId="1076"/>
        <pc:sldMkLst>
          <pc:docMk/>
          <pc:sldMk cId="995492405" sldId="262"/>
        </pc:sldMkLst>
        <pc:spChg chg="mod">
          <ac:chgData name="Jennifer Wisdahl" userId="09297b69-7469-4147-acd2-15eeb761b661" providerId="ADAL" clId="{D951200B-4DEB-463E-B1DC-0441A6907E4B}" dt="2023-09-27T17:26:32.828" v="540" actId="20577"/>
          <ac:spMkLst>
            <pc:docMk/>
            <pc:sldMk cId="995492405" sldId="262"/>
            <ac:spMk id="5" creationId="{85B13297-CE91-6E66-F5DE-C31E7436F06C}"/>
          </ac:spMkLst>
        </pc:spChg>
        <pc:spChg chg="add mod">
          <ac:chgData name="Jennifer Wisdahl" userId="09297b69-7469-4147-acd2-15eeb761b661" providerId="ADAL" clId="{D951200B-4DEB-463E-B1DC-0441A6907E4B}" dt="2023-09-27T15:43:20.067" v="206" actId="164"/>
          <ac:spMkLst>
            <pc:docMk/>
            <pc:sldMk cId="995492405" sldId="262"/>
            <ac:spMk id="7" creationId="{D804B24E-7301-7C16-F537-32D906CBBA0F}"/>
          </ac:spMkLst>
        </pc:spChg>
        <pc:spChg chg="mod">
          <ac:chgData name="Jennifer Wisdahl" userId="09297b69-7469-4147-acd2-15eeb761b661" providerId="ADAL" clId="{D951200B-4DEB-463E-B1DC-0441A6907E4B}" dt="2023-09-27T15:43:20.067" v="206" actId="164"/>
          <ac:spMkLst>
            <pc:docMk/>
            <pc:sldMk cId="995492405" sldId="262"/>
            <ac:spMk id="13" creationId="{4C11B7C4-6DA4-387E-91A2-6D46DA9F151B}"/>
          </ac:spMkLst>
        </pc:spChg>
        <pc:spChg chg="add mod">
          <ac:chgData name="Jennifer Wisdahl" userId="09297b69-7469-4147-acd2-15eeb761b661" providerId="ADAL" clId="{D951200B-4DEB-463E-B1DC-0441A6907E4B}" dt="2023-09-27T15:44:35.316" v="239" actId="1076"/>
          <ac:spMkLst>
            <pc:docMk/>
            <pc:sldMk cId="995492405" sldId="262"/>
            <ac:spMk id="15" creationId="{F12E9B2E-80DC-82FF-7CC0-B7D8CB2430ED}"/>
          </ac:spMkLst>
        </pc:spChg>
        <pc:grpChg chg="add mod">
          <ac:chgData name="Jennifer Wisdahl" userId="09297b69-7469-4147-acd2-15eeb761b661" providerId="ADAL" clId="{D951200B-4DEB-463E-B1DC-0441A6907E4B}" dt="2023-09-27T17:26:36.860" v="541" actId="1076"/>
          <ac:grpSpMkLst>
            <pc:docMk/>
            <pc:sldMk cId="995492405" sldId="262"/>
            <ac:grpSpMk id="10" creationId="{15417BBF-CA95-28B1-EF60-93F49D528AD9}"/>
          </ac:grpSpMkLst>
        </pc:grpChg>
        <pc:picChg chg="add mod">
          <ac:chgData name="Jennifer Wisdahl" userId="09297b69-7469-4147-acd2-15eeb761b661" providerId="ADAL" clId="{D951200B-4DEB-463E-B1DC-0441A6907E4B}" dt="2023-09-27T15:43:20.067" v="206" actId="164"/>
          <ac:picMkLst>
            <pc:docMk/>
            <pc:sldMk cId="995492405" sldId="262"/>
            <ac:picMk id="6" creationId="{59776AB5-684F-7058-A324-C19115CBBDD1}"/>
          </ac:picMkLst>
        </pc:picChg>
      </pc:sldChg>
      <pc:sldChg chg="add ord">
        <pc:chgData name="Jennifer Wisdahl" userId="09297b69-7469-4147-acd2-15eeb761b661" providerId="ADAL" clId="{D951200B-4DEB-463E-B1DC-0441A6907E4B}" dt="2023-09-27T17:32:46.356" v="571"/>
        <pc:sldMkLst>
          <pc:docMk/>
          <pc:sldMk cId="4219062456" sldId="263"/>
        </pc:sldMkLst>
      </pc:sldChg>
      <pc:sldChg chg="delSp modSp mod">
        <pc:chgData name="Jennifer Wisdahl" userId="09297b69-7469-4147-acd2-15eeb761b661" providerId="ADAL" clId="{D951200B-4DEB-463E-B1DC-0441A6907E4B}" dt="2023-09-27T17:31:57.054" v="561" actId="1076"/>
        <pc:sldMkLst>
          <pc:docMk/>
          <pc:sldMk cId="1795277118" sldId="264"/>
        </pc:sldMkLst>
        <pc:spChg chg="mod">
          <ac:chgData name="Jennifer Wisdahl" userId="09297b69-7469-4147-acd2-15eeb761b661" providerId="ADAL" clId="{D951200B-4DEB-463E-B1DC-0441A6907E4B}" dt="2023-09-27T17:31:36.483" v="557" actId="20577"/>
          <ac:spMkLst>
            <pc:docMk/>
            <pc:sldMk cId="1795277118" sldId="264"/>
            <ac:spMk id="3" creationId="{1BACC80B-A7EC-39EC-0593-BBB35568A53A}"/>
          </ac:spMkLst>
        </pc:spChg>
        <pc:spChg chg="mod">
          <ac:chgData name="Jennifer Wisdahl" userId="09297b69-7469-4147-acd2-15eeb761b661" providerId="ADAL" clId="{D951200B-4DEB-463E-B1DC-0441A6907E4B}" dt="2023-09-27T17:31:53.716" v="560" actId="1076"/>
          <ac:spMkLst>
            <pc:docMk/>
            <pc:sldMk cId="1795277118" sldId="264"/>
            <ac:spMk id="9" creationId="{B1E092E7-E240-46BA-CB57-C97CA8B12D63}"/>
          </ac:spMkLst>
        </pc:spChg>
        <pc:spChg chg="del">
          <ac:chgData name="Jennifer Wisdahl" userId="09297b69-7469-4147-acd2-15eeb761b661" providerId="ADAL" clId="{D951200B-4DEB-463E-B1DC-0441A6907E4B}" dt="2023-09-27T17:31:44.887" v="558" actId="478"/>
          <ac:spMkLst>
            <pc:docMk/>
            <pc:sldMk cId="1795277118" sldId="264"/>
            <ac:spMk id="12" creationId="{8B490B0F-5889-8931-815C-22EF3F09C720}"/>
          </ac:spMkLst>
        </pc:spChg>
        <pc:picChg chg="mod">
          <ac:chgData name="Jennifer Wisdahl" userId="09297b69-7469-4147-acd2-15eeb761b661" providerId="ADAL" clId="{D951200B-4DEB-463E-B1DC-0441A6907E4B}" dt="2023-09-27T17:31:57.054" v="561" actId="1076"/>
          <ac:picMkLst>
            <pc:docMk/>
            <pc:sldMk cId="1795277118" sldId="264"/>
            <ac:picMk id="6" creationId="{6FB17426-3FC4-A07F-5576-9863CBD3120B}"/>
          </ac:picMkLst>
        </pc:picChg>
        <pc:picChg chg="del">
          <ac:chgData name="Jennifer Wisdahl" userId="09297b69-7469-4147-acd2-15eeb761b661" providerId="ADAL" clId="{D951200B-4DEB-463E-B1DC-0441A6907E4B}" dt="2023-09-27T17:31:47.128" v="559" actId="478"/>
          <ac:picMkLst>
            <pc:docMk/>
            <pc:sldMk cId="1795277118" sldId="264"/>
            <ac:picMk id="11" creationId="{0C635B06-FA13-4E9E-2A19-35758F351882}"/>
          </ac:picMkLst>
        </pc:picChg>
      </pc:sldChg>
      <pc:sldChg chg="add">
        <pc:chgData name="Jennifer Wisdahl" userId="09297b69-7469-4147-acd2-15eeb761b661" providerId="ADAL" clId="{D951200B-4DEB-463E-B1DC-0441A6907E4B}" dt="2023-09-27T16:51:55.508" v="323"/>
        <pc:sldMkLst>
          <pc:docMk/>
          <pc:sldMk cId="3433365081" sldId="265"/>
        </pc:sldMkLst>
      </pc:sldChg>
      <pc:sldChg chg="add ord">
        <pc:chgData name="Jennifer Wisdahl" userId="09297b69-7469-4147-acd2-15eeb761b661" providerId="ADAL" clId="{D951200B-4DEB-463E-B1DC-0441A6907E4B}" dt="2023-09-27T17:32:34.718" v="567"/>
        <pc:sldMkLst>
          <pc:docMk/>
          <pc:sldMk cId="1018321400" sldId="266"/>
        </pc:sldMkLst>
      </pc:sldChg>
      <pc:sldChg chg="add">
        <pc:chgData name="Jennifer Wisdahl" userId="09297b69-7469-4147-acd2-15eeb761b661" providerId="ADAL" clId="{D951200B-4DEB-463E-B1DC-0441A6907E4B}" dt="2023-09-27T16:51:55.508" v="323"/>
        <pc:sldMkLst>
          <pc:docMk/>
          <pc:sldMk cId="4134515464" sldId="267"/>
        </pc:sldMkLst>
      </pc:sldChg>
      <pc:sldChg chg="delSp modSp add mod">
        <pc:chgData name="Jennifer Wisdahl" userId="09297b69-7469-4147-acd2-15eeb761b661" providerId="ADAL" clId="{D951200B-4DEB-463E-B1DC-0441A6907E4B}" dt="2023-09-27T17:21:41.551" v="401" actId="21"/>
        <pc:sldMkLst>
          <pc:docMk/>
          <pc:sldMk cId="4189310004" sldId="268"/>
        </pc:sldMkLst>
        <pc:picChg chg="del mod">
          <ac:chgData name="Jennifer Wisdahl" userId="09297b69-7469-4147-acd2-15eeb761b661" providerId="ADAL" clId="{D951200B-4DEB-463E-B1DC-0441A6907E4B}" dt="2023-09-27T17:21:41.551" v="401" actId="21"/>
          <ac:picMkLst>
            <pc:docMk/>
            <pc:sldMk cId="4189310004" sldId="268"/>
            <ac:picMk id="2" creationId="{EE467457-ACAF-30CD-AF6C-870256D3F9CD}"/>
          </ac:picMkLst>
        </pc:picChg>
      </pc:sldChg>
      <pc:sldChg chg="addSp modSp mod">
        <pc:chgData name="Jennifer Wisdahl" userId="09297b69-7469-4147-acd2-15eeb761b661" providerId="ADAL" clId="{D951200B-4DEB-463E-B1DC-0441A6907E4B}" dt="2023-09-27T15:41:12.643" v="197" actId="207"/>
        <pc:sldMkLst>
          <pc:docMk/>
          <pc:sldMk cId="2656951093" sldId="273"/>
        </pc:sldMkLst>
        <pc:spChg chg="mod">
          <ac:chgData name="Jennifer Wisdahl" userId="09297b69-7469-4147-acd2-15eeb761b661" providerId="ADAL" clId="{D951200B-4DEB-463E-B1DC-0441A6907E4B}" dt="2023-09-27T15:40:21.949" v="184" actId="207"/>
          <ac:spMkLst>
            <pc:docMk/>
            <pc:sldMk cId="2656951093" sldId="273"/>
            <ac:spMk id="6" creationId="{348CFCAB-DF8F-9875-3510-4A81E0790CAC}"/>
          </ac:spMkLst>
        </pc:spChg>
        <pc:spChg chg="add mod">
          <ac:chgData name="Jennifer Wisdahl" userId="09297b69-7469-4147-acd2-15eeb761b661" providerId="ADAL" clId="{D951200B-4DEB-463E-B1DC-0441A6907E4B}" dt="2023-09-27T15:41:12.643" v="197" actId="207"/>
          <ac:spMkLst>
            <pc:docMk/>
            <pc:sldMk cId="2656951093" sldId="273"/>
            <ac:spMk id="8" creationId="{2933D56F-F5CB-46B2-0BD1-0683C99E158B}"/>
          </ac:spMkLst>
        </pc:spChg>
      </pc:sldChg>
      <pc:sldChg chg="addSp modSp mod modShow">
        <pc:chgData name="Jennifer Wisdahl" userId="09297b69-7469-4147-acd2-15eeb761b661" providerId="ADAL" clId="{D951200B-4DEB-463E-B1DC-0441A6907E4B}" dt="2023-09-27T17:27:37.540" v="542" actId="1076"/>
        <pc:sldMkLst>
          <pc:docMk/>
          <pc:sldMk cId="0" sldId="346"/>
        </pc:sldMkLst>
        <pc:spChg chg="add mod">
          <ac:chgData name="Jennifer Wisdahl" userId="09297b69-7469-4147-acd2-15eeb761b661" providerId="ADAL" clId="{D951200B-4DEB-463E-B1DC-0441A6907E4B}" dt="2023-09-27T16:43:57.341" v="306" actId="207"/>
          <ac:spMkLst>
            <pc:docMk/>
            <pc:sldMk cId="0" sldId="346"/>
            <ac:spMk id="4" creationId="{76D10FA9-EDDD-E931-9A7C-9024568F292C}"/>
          </ac:spMkLst>
        </pc:spChg>
        <pc:spChg chg="add mod ord">
          <ac:chgData name="Jennifer Wisdahl" userId="09297b69-7469-4147-acd2-15eeb761b661" providerId="ADAL" clId="{D951200B-4DEB-463E-B1DC-0441A6907E4B}" dt="2023-09-27T16:44:29.002" v="311" actId="1076"/>
          <ac:spMkLst>
            <pc:docMk/>
            <pc:sldMk cId="0" sldId="346"/>
            <ac:spMk id="7" creationId="{502C3AEA-2C78-C780-9F13-AC1B51F98364}"/>
          </ac:spMkLst>
        </pc:spChg>
        <pc:picChg chg="add mod">
          <ac:chgData name="Jennifer Wisdahl" userId="09297b69-7469-4147-acd2-15eeb761b661" providerId="ADAL" clId="{D951200B-4DEB-463E-B1DC-0441A6907E4B}" dt="2023-09-27T16:44:57.730" v="314" actId="1076"/>
          <ac:picMkLst>
            <pc:docMk/>
            <pc:sldMk cId="0" sldId="346"/>
            <ac:picMk id="3" creationId="{BC296AC5-9138-06D5-A3DE-470E3BB35B6B}"/>
          </ac:picMkLst>
        </pc:picChg>
        <pc:picChg chg="add mod ord">
          <ac:chgData name="Jennifer Wisdahl" userId="09297b69-7469-4147-acd2-15eeb761b661" providerId="ADAL" clId="{D951200B-4DEB-463E-B1DC-0441A6907E4B}" dt="2023-09-27T16:44:32.362" v="312" actId="1076"/>
          <ac:picMkLst>
            <pc:docMk/>
            <pc:sldMk cId="0" sldId="346"/>
            <ac:picMk id="6" creationId="{1BAAAE42-E237-D325-59DB-A3432CBDA925}"/>
          </ac:picMkLst>
        </pc:picChg>
        <pc:picChg chg="add mod">
          <ac:chgData name="Jennifer Wisdahl" userId="09297b69-7469-4147-acd2-15eeb761b661" providerId="ADAL" clId="{D951200B-4DEB-463E-B1DC-0441A6907E4B}" dt="2023-09-27T17:27:37.540" v="542" actId="1076"/>
          <ac:picMkLst>
            <pc:docMk/>
            <pc:sldMk cId="0" sldId="346"/>
            <ac:picMk id="9" creationId="{C0640425-2BF3-7BC8-1DEB-85BFA7AE1ED3}"/>
          </ac:picMkLst>
        </pc:picChg>
      </pc:sldChg>
      <pc:sldChg chg="ord">
        <pc:chgData name="Jennifer Wisdahl" userId="09297b69-7469-4147-acd2-15eeb761b661" providerId="ADAL" clId="{D951200B-4DEB-463E-B1DC-0441A6907E4B}" dt="2023-09-27T16:40:04.108" v="281"/>
        <pc:sldMkLst>
          <pc:docMk/>
          <pc:sldMk cId="2692932304" sldId="635"/>
        </pc:sldMkLst>
      </pc:sldChg>
      <pc:sldChg chg="del">
        <pc:chgData name="Jennifer Wisdahl" userId="09297b69-7469-4147-acd2-15eeb761b661" providerId="ADAL" clId="{D951200B-4DEB-463E-B1DC-0441A6907E4B}" dt="2023-09-27T15:45:37.728" v="256" actId="2696"/>
        <pc:sldMkLst>
          <pc:docMk/>
          <pc:sldMk cId="2717442018" sldId="651"/>
        </pc:sldMkLst>
      </pc:sldChg>
      <pc:sldChg chg="del">
        <pc:chgData name="Jennifer Wisdahl" userId="09297b69-7469-4147-acd2-15eeb761b661" providerId="ADAL" clId="{D951200B-4DEB-463E-B1DC-0441A6907E4B}" dt="2023-09-27T15:45:41.133" v="257" actId="2696"/>
        <pc:sldMkLst>
          <pc:docMk/>
          <pc:sldMk cId="2944179722" sldId="652"/>
        </pc:sldMkLst>
      </pc:sldChg>
      <pc:sldChg chg="modSp mod">
        <pc:chgData name="Jennifer Wisdahl" userId="09297b69-7469-4147-acd2-15eeb761b661" providerId="ADAL" clId="{D951200B-4DEB-463E-B1DC-0441A6907E4B}" dt="2023-09-27T16:40:38.066" v="283" actId="6549"/>
        <pc:sldMkLst>
          <pc:docMk/>
          <pc:sldMk cId="1807822135" sldId="661"/>
        </pc:sldMkLst>
        <pc:spChg chg="mod">
          <ac:chgData name="Jennifer Wisdahl" userId="09297b69-7469-4147-acd2-15eeb761b661" providerId="ADAL" clId="{D951200B-4DEB-463E-B1DC-0441A6907E4B}" dt="2023-09-27T16:40:38.066" v="283" actId="6549"/>
          <ac:spMkLst>
            <pc:docMk/>
            <pc:sldMk cId="1807822135" sldId="661"/>
            <ac:spMk id="6" creationId="{76BDCAD0-E50F-D765-5DD2-F636CA32938B}"/>
          </ac:spMkLst>
        </pc:spChg>
        <pc:graphicFrameChg chg="modGraphic">
          <ac:chgData name="Jennifer Wisdahl" userId="09297b69-7469-4147-acd2-15eeb761b661" providerId="ADAL" clId="{D951200B-4DEB-463E-B1DC-0441A6907E4B}" dt="2023-09-27T16:40:25.693" v="282" actId="6549"/>
          <ac:graphicFrameMkLst>
            <pc:docMk/>
            <pc:sldMk cId="1807822135" sldId="661"/>
            <ac:graphicFrameMk id="4" creationId="{231CAE14-29A1-7FE0-3433-046B9D806553}"/>
          </ac:graphicFrameMkLst>
        </pc:graphicFrameChg>
      </pc:sldChg>
      <pc:sldChg chg="del">
        <pc:chgData name="Jennifer Wisdahl" userId="09297b69-7469-4147-acd2-15eeb761b661" providerId="ADAL" clId="{D951200B-4DEB-463E-B1DC-0441A6907E4B}" dt="2023-09-27T15:39:37.262" v="182" actId="2696"/>
        <pc:sldMkLst>
          <pc:docMk/>
          <pc:sldMk cId="2022134802" sldId="662"/>
        </pc:sldMkLst>
      </pc:sldChg>
      <pc:sldChg chg="addSp delSp modSp mod ord modShow">
        <pc:chgData name="Jennifer Wisdahl" userId="09297b69-7469-4147-acd2-15eeb761b661" providerId="ADAL" clId="{D951200B-4DEB-463E-B1DC-0441A6907E4B}" dt="2023-09-27T17:22:21.641" v="408"/>
        <pc:sldMkLst>
          <pc:docMk/>
          <pc:sldMk cId="1549932458" sldId="663"/>
        </pc:sldMkLst>
        <pc:spChg chg="mod">
          <ac:chgData name="Jennifer Wisdahl" userId="09297b69-7469-4147-acd2-15eeb761b661" providerId="ADAL" clId="{D951200B-4DEB-463E-B1DC-0441A6907E4B}" dt="2023-09-27T17:11:30.138" v="371" actId="14100"/>
          <ac:spMkLst>
            <pc:docMk/>
            <pc:sldMk cId="1549932458" sldId="663"/>
            <ac:spMk id="2" creationId="{4A1689BF-2B3C-B91F-8503-35E1BBBA928D}"/>
          </ac:spMkLst>
        </pc:spChg>
        <pc:spChg chg="del">
          <ac:chgData name="Jennifer Wisdahl" userId="09297b69-7469-4147-acd2-15eeb761b661" providerId="ADAL" clId="{D951200B-4DEB-463E-B1DC-0441A6907E4B}" dt="2023-09-27T17:11:24.201" v="369" actId="478"/>
          <ac:spMkLst>
            <pc:docMk/>
            <pc:sldMk cId="1549932458" sldId="663"/>
            <ac:spMk id="3" creationId="{8B1FA58F-D010-89E1-D742-5ADB3CEA5D28}"/>
          </ac:spMkLst>
        </pc:spChg>
        <pc:spChg chg="mod">
          <ac:chgData name="Jennifer Wisdahl" userId="09297b69-7469-4147-acd2-15eeb761b661" providerId="ADAL" clId="{D951200B-4DEB-463E-B1DC-0441A6907E4B}" dt="2023-09-27T17:13:17.294" v="383" actId="5793"/>
          <ac:spMkLst>
            <pc:docMk/>
            <pc:sldMk cId="1549932458" sldId="663"/>
            <ac:spMk id="4" creationId="{8FB55B24-F085-4F9E-1B8C-37D7535B7669}"/>
          </ac:spMkLst>
        </pc:spChg>
        <pc:graphicFrameChg chg="add mod modGraphic">
          <ac:chgData name="Jennifer Wisdahl" userId="09297b69-7469-4147-acd2-15eeb761b661" providerId="ADAL" clId="{D951200B-4DEB-463E-B1DC-0441A6907E4B}" dt="2023-09-27T17:15:01.700" v="394" actId="1076"/>
          <ac:graphicFrameMkLst>
            <pc:docMk/>
            <pc:sldMk cId="1549932458" sldId="663"/>
            <ac:graphicFrameMk id="5" creationId="{FEEAA658-88C4-31FD-E223-994A787415D6}"/>
          </ac:graphicFrameMkLst>
        </pc:graphicFrameChg>
        <pc:graphicFrameChg chg="add mod modGraphic">
          <ac:chgData name="Jennifer Wisdahl" userId="09297b69-7469-4147-acd2-15eeb761b661" providerId="ADAL" clId="{D951200B-4DEB-463E-B1DC-0441A6907E4B}" dt="2023-09-27T17:15:08.035" v="396" actId="1076"/>
          <ac:graphicFrameMkLst>
            <pc:docMk/>
            <pc:sldMk cId="1549932458" sldId="663"/>
            <ac:graphicFrameMk id="7" creationId="{577BEC22-09A2-3F26-6752-0E702499F053}"/>
          </ac:graphicFrameMkLst>
        </pc:graphicFrameChg>
      </pc:sldChg>
      <pc:sldChg chg="delSp modSp add mod">
        <pc:chgData name="Jennifer Wisdahl" userId="09297b69-7469-4147-acd2-15eeb761b661" providerId="ADAL" clId="{D951200B-4DEB-463E-B1DC-0441A6907E4B}" dt="2023-09-27T17:37:20.532" v="629" actId="20577"/>
        <pc:sldMkLst>
          <pc:docMk/>
          <pc:sldMk cId="2984556092" sldId="665"/>
        </pc:sldMkLst>
        <pc:spChg chg="mod">
          <ac:chgData name="Jennifer Wisdahl" userId="09297b69-7469-4147-acd2-15eeb761b661" providerId="ADAL" clId="{D951200B-4DEB-463E-B1DC-0441A6907E4B}" dt="2023-09-27T17:37:20.532" v="629" actId="20577"/>
          <ac:spMkLst>
            <pc:docMk/>
            <pc:sldMk cId="2984556092" sldId="665"/>
            <ac:spMk id="6" creationId="{4B6E43C2-ABCF-88F7-929D-29D47B84CC3C}"/>
          </ac:spMkLst>
        </pc:spChg>
        <pc:picChg chg="del">
          <ac:chgData name="Jennifer Wisdahl" userId="09297b69-7469-4147-acd2-15eeb761b661" providerId="ADAL" clId="{D951200B-4DEB-463E-B1DC-0441A6907E4B}" dt="2023-09-27T16:51:21.219" v="322"/>
          <ac:picMkLst>
            <pc:docMk/>
            <pc:sldMk cId="2984556092" sldId="665"/>
            <ac:picMk id="2" creationId="{5AAA9731-925F-E3C8-1F06-3B8B4D410DED}"/>
          </ac:picMkLst>
        </pc:picChg>
      </pc:sldChg>
      <pc:sldChg chg="add">
        <pc:chgData name="Jennifer Wisdahl" userId="09297b69-7469-4147-acd2-15eeb761b661" providerId="ADAL" clId="{D951200B-4DEB-463E-B1DC-0441A6907E4B}" dt="2023-09-27T15:46:41.777" v="258"/>
        <pc:sldMkLst>
          <pc:docMk/>
          <pc:sldMk cId="3981404589" sldId="666"/>
        </pc:sldMkLst>
      </pc:sldChg>
      <pc:sldChg chg="add">
        <pc:chgData name="Jennifer Wisdahl" userId="09297b69-7469-4147-acd2-15eeb761b661" providerId="ADAL" clId="{D951200B-4DEB-463E-B1DC-0441A6907E4B}" dt="2023-09-27T15:46:48.763" v="259"/>
        <pc:sldMkLst>
          <pc:docMk/>
          <pc:sldMk cId="880576645" sldId="667"/>
        </pc:sldMkLst>
      </pc:sldChg>
      <pc:sldChg chg="addSp delSp modSp new del">
        <pc:chgData name="Jennifer Wisdahl" userId="09297b69-7469-4147-acd2-15eeb761b661" providerId="ADAL" clId="{D951200B-4DEB-463E-B1DC-0441A6907E4B}" dt="2023-09-27T16:52:10.219" v="324" actId="2696"/>
        <pc:sldMkLst>
          <pc:docMk/>
          <pc:sldMk cId="2823779908" sldId="668"/>
        </pc:sldMkLst>
        <pc:spChg chg="del">
          <ac:chgData name="Jennifer Wisdahl" userId="09297b69-7469-4147-acd2-15eeb761b661" providerId="ADAL" clId="{D951200B-4DEB-463E-B1DC-0441A6907E4B}" dt="2023-09-27T16:49:15.771" v="321" actId="931"/>
          <ac:spMkLst>
            <pc:docMk/>
            <pc:sldMk cId="2823779908" sldId="668"/>
            <ac:spMk id="3" creationId="{F9F9D993-0676-7953-2E23-08BEE7C6DC04}"/>
          </ac:spMkLst>
        </pc:spChg>
        <pc:picChg chg="add mod">
          <ac:chgData name="Jennifer Wisdahl" userId="09297b69-7469-4147-acd2-15eeb761b661" providerId="ADAL" clId="{D951200B-4DEB-463E-B1DC-0441A6907E4B}" dt="2023-09-27T16:49:15.771" v="321" actId="931"/>
          <ac:picMkLst>
            <pc:docMk/>
            <pc:sldMk cId="2823779908" sldId="668"/>
            <ac:picMk id="5" creationId="{C1CDF43A-5C53-B873-02D3-CB162395F986}"/>
          </ac:picMkLst>
        </pc:picChg>
      </pc:sldChg>
      <pc:sldChg chg="add">
        <pc:chgData name="Jennifer Wisdahl" userId="09297b69-7469-4147-acd2-15eeb761b661" providerId="ADAL" clId="{D951200B-4DEB-463E-B1DC-0441A6907E4B}" dt="2023-09-27T16:51:55.508" v="323"/>
        <pc:sldMkLst>
          <pc:docMk/>
          <pc:sldMk cId="3187277583" sldId="669"/>
        </pc:sldMkLst>
      </pc:sldChg>
      <pc:sldChg chg="add ord">
        <pc:chgData name="Jennifer Wisdahl" userId="09297b69-7469-4147-acd2-15eeb761b661" providerId="ADAL" clId="{D951200B-4DEB-463E-B1DC-0441A6907E4B}" dt="2023-09-27T17:32:36.503" v="569"/>
        <pc:sldMkLst>
          <pc:docMk/>
          <pc:sldMk cId="4011378406" sldId="670"/>
        </pc:sldMkLst>
      </pc:sldChg>
      <pc:sldChg chg="add ord">
        <pc:chgData name="Jennifer Wisdahl" userId="09297b69-7469-4147-acd2-15eeb761b661" providerId="ADAL" clId="{D951200B-4DEB-463E-B1DC-0441A6907E4B}" dt="2023-09-27T16:52:14.263" v="326"/>
        <pc:sldMkLst>
          <pc:docMk/>
          <pc:sldMk cId="4013639370" sldId="671"/>
        </pc:sldMkLst>
      </pc:sldChg>
      <pc:sldChg chg="add del">
        <pc:chgData name="Jennifer Wisdahl" userId="09297b69-7469-4147-acd2-15eeb761b661" providerId="ADAL" clId="{D951200B-4DEB-463E-B1DC-0441A6907E4B}" dt="2023-09-27T16:52:28.419" v="327" actId="47"/>
        <pc:sldMkLst>
          <pc:docMk/>
          <pc:sldMk cId="1051096352" sldId="672"/>
        </pc:sldMkLst>
      </pc:sldChg>
      <pc:sldChg chg="add del">
        <pc:chgData name="Jennifer Wisdahl" userId="09297b69-7469-4147-acd2-15eeb761b661" providerId="ADAL" clId="{D951200B-4DEB-463E-B1DC-0441A6907E4B}" dt="2023-09-27T16:52:31.930" v="328" actId="47"/>
        <pc:sldMkLst>
          <pc:docMk/>
          <pc:sldMk cId="493312235" sldId="673"/>
        </pc:sldMkLst>
      </pc:sldChg>
      <pc:sldChg chg="add">
        <pc:chgData name="Jennifer Wisdahl" userId="09297b69-7469-4147-acd2-15eeb761b661" providerId="ADAL" clId="{D951200B-4DEB-463E-B1DC-0441A6907E4B}" dt="2023-09-27T16:51:55.508" v="323"/>
        <pc:sldMkLst>
          <pc:docMk/>
          <pc:sldMk cId="2371514518" sldId="674"/>
        </pc:sldMkLst>
      </pc:sldChg>
      <pc:sldChg chg="add">
        <pc:chgData name="Jennifer Wisdahl" userId="09297b69-7469-4147-acd2-15eeb761b661" providerId="ADAL" clId="{D951200B-4DEB-463E-B1DC-0441A6907E4B}" dt="2023-09-27T16:51:55.508" v="323"/>
        <pc:sldMkLst>
          <pc:docMk/>
          <pc:sldMk cId="2760439276" sldId="675"/>
        </pc:sldMkLst>
      </pc:sldChg>
      <pc:sldChg chg="add del setBg">
        <pc:chgData name="Jennifer Wisdahl" userId="09297b69-7469-4147-acd2-15eeb761b661" providerId="ADAL" clId="{D951200B-4DEB-463E-B1DC-0441A6907E4B}" dt="2023-09-27T17:21:15.641" v="398" actId="47"/>
        <pc:sldMkLst>
          <pc:docMk/>
          <pc:sldMk cId="0" sldId="676"/>
        </pc:sldMkLst>
      </pc:sldChg>
      <pc:sldChg chg="addSp modSp new mod ord">
        <pc:chgData name="Jennifer Wisdahl" userId="09297b69-7469-4147-acd2-15eeb761b661" providerId="ADAL" clId="{D951200B-4DEB-463E-B1DC-0441A6907E4B}" dt="2023-09-27T17:22:17.357" v="406"/>
        <pc:sldMkLst>
          <pc:docMk/>
          <pc:sldMk cId="1127125520" sldId="676"/>
        </pc:sldMkLst>
        <pc:picChg chg="add mod">
          <ac:chgData name="Jennifer Wisdahl" userId="09297b69-7469-4147-acd2-15eeb761b661" providerId="ADAL" clId="{D951200B-4DEB-463E-B1DC-0441A6907E4B}" dt="2023-09-27T17:22:01.748" v="404" actId="14100"/>
          <ac:picMkLst>
            <pc:docMk/>
            <pc:sldMk cId="1127125520" sldId="676"/>
            <ac:picMk id="2" creationId="{F70931CE-6709-EDBB-1E24-A1630D34A8F6}"/>
          </ac:picMkLst>
        </pc:picChg>
      </pc:sldChg>
      <pc:sldChg chg="addSp modSp new">
        <pc:chgData name="Jennifer Wisdahl" userId="09297b69-7469-4147-acd2-15eeb761b661" providerId="ADAL" clId="{D951200B-4DEB-463E-B1DC-0441A6907E4B}" dt="2023-09-27T17:35:38.314" v="573"/>
        <pc:sldMkLst>
          <pc:docMk/>
          <pc:sldMk cId="706276871" sldId="677"/>
        </pc:sldMkLst>
        <pc:picChg chg="add mod">
          <ac:chgData name="Jennifer Wisdahl" userId="09297b69-7469-4147-acd2-15eeb761b661" providerId="ADAL" clId="{D951200B-4DEB-463E-B1DC-0441A6907E4B}" dt="2023-09-27T17:35:38.314" v="573"/>
          <ac:picMkLst>
            <pc:docMk/>
            <pc:sldMk cId="706276871" sldId="677"/>
            <ac:picMk id="3" creationId="{472D8B88-D0B6-1F8D-6974-1DED5E36DF4B}"/>
          </ac:picMkLst>
        </pc:picChg>
      </pc:sldChg>
    </pc:docChg>
  </pc:docChgLst>
  <pc:docChgLst>
    <pc:chgData name="Jennifer Wisdahl" userId="09297b69-7469-4147-acd2-15eeb761b661" providerId="ADAL" clId="{8AB75EE6-D387-4896-863B-31A583530E8D}"/>
    <pc:docChg chg="undo custSel addSld delSld modSld">
      <pc:chgData name="Jennifer Wisdahl" userId="09297b69-7469-4147-acd2-15eeb761b661" providerId="ADAL" clId="{8AB75EE6-D387-4896-863B-31A583530E8D}" dt="2023-05-31T17:50:26.334" v="1788" actId="1076"/>
      <pc:docMkLst>
        <pc:docMk/>
      </pc:docMkLst>
      <pc:sldChg chg="modSp mod">
        <pc:chgData name="Jennifer Wisdahl" userId="09297b69-7469-4147-acd2-15eeb761b661" providerId="ADAL" clId="{8AB75EE6-D387-4896-863B-31A583530E8D}" dt="2023-05-31T15:37:46.118" v="9" actId="20577"/>
        <pc:sldMkLst>
          <pc:docMk/>
          <pc:sldMk cId="0" sldId="257"/>
        </pc:sldMkLst>
        <pc:spChg chg="mod">
          <ac:chgData name="Jennifer Wisdahl" userId="09297b69-7469-4147-acd2-15eeb761b661" providerId="ADAL" clId="{8AB75EE6-D387-4896-863B-31A583530E8D}" dt="2023-05-31T15:37:35.751" v="2" actId="20577"/>
          <ac:spMkLst>
            <pc:docMk/>
            <pc:sldMk cId="0" sldId="257"/>
            <ac:spMk id="27" creationId="{00000000-0000-0000-0000-000000000000}"/>
          </ac:spMkLst>
        </pc:spChg>
        <pc:spChg chg="mod">
          <ac:chgData name="Jennifer Wisdahl" userId="09297b69-7469-4147-acd2-15eeb761b661" providerId="ADAL" clId="{8AB75EE6-D387-4896-863B-31A583530E8D}" dt="2023-05-31T15:37:46.118" v="9" actId="20577"/>
          <ac:spMkLst>
            <pc:docMk/>
            <pc:sldMk cId="0" sldId="257"/>
            <ac:spMk id="29" creationId="{00000000-0000-0000-0000-000000000000}"/>
          </ac:spMkLst>
        </pc:spChg>
      </pc:sldChg>
      <pc:sldChg chg="addSp delSp mod">
        <pc:chgData name="Jennifer Wisdahl" userId="09297b69-7469-4147-acd2-15eeb761b661" providerId="ADAL" clId="{8AB75EE6-D387-4896-863B-31A583530E8D}" dt="2023-05-31T15:46:10.630" v="11" actId="22"/>
        <pc:sldMkLst>
          <pc:docMk/>
          <pc:sldMk cId="410607629" sldId="260"/>
        </pc:sldMkLst>
        <pc:picChg chg="del">
          <ac:chgData name="Jennifer Wisdahl" userId="09297b69-7469-4147-acd2-15eeb761b661" providerId="ADAL" clId="{8AB75EE6-D387-4896-863B-31A583530E8D}" dt="2023-05-31T15:45:53.874" v="10" actId="478"/>
          <ac:picMkLst>
            <pc:docMk/>
            <pc:sldMk cId="410607629" sldId="260"/>
            <ac:picMk id="3" creationId="{C664A255-763A-5A0C-D021-CA0D1EC0D2A6}"/>
          </ac:picMkLst>
        </pc:picChg>
        <pc:picChg chg="add">
          <ac:chgData name="Jennifer Wisdahl" userId="09297b69-7469-4147-acd2-15eeb761b661" providerId="ADAL" clId="{8AB75EE6-D387-4896-863B-31A583530E8D}" dt="2023-05-31T15:46:10.630" v="11" actId="22"/>
          <ac:picMkLst>
            <pc:docMk/>
            <pc:sldMk cId="410607629" sldId="260"/>
            <ac:picMk id="4" creationId="{542088F2-0DA5-C8A7-33DC-3FB24401A040}"/>
          </ac:picMkLst>
        </pc:picChg>
      </pc:sldChg>
      <pc:sldChg chg="modSp mod">
        <pc:chgData name="Jennifer Wisdahl" userId="09297b69-7469-4147-acd2-15eeb761b661" providerId="ADAL" clId="{8AB75EE6-D387-4896-863B-31A583530E8D}" dt="2023-05-31T15:51:53.189" v="196" actId="20577"/>
        <pc:sldMkLst>
          <pc:docMk/>
          <pc:sldMk cId="995492405" sldId="262"/>
        </pc:sldMkLst>
        <pc:spChg chg="mod">
          <ac:chgData name="Jennifer Wisdahl" userId="09297b69-7469-4147-acd2-15eeb761b661" providerId="ADAL" clId="{8AB75EE6-D387-4896-863B-31A583530E8D}" dt="2023-05-31T15:51:53.189" v="196" actId="20577"/>
          <ac:spMkLst>
            <pc:docMk/>
            <pc:sldMk cId="995492405" sldId="262"/>
            <ac:spMk id="5" creationId="{85B13297-CE91-6E66-F5DE-C31E7436F06C}"/>
          </ac:spMkLst>
        </pc:spChg>
        <pc:picChg chg="mod">
          <ac:chgData name="Jennifer Wisdahl" userId="09297b69-7469-4147-acd2-15eeb761b661" providerId="ADAL" clId="{8AB75EE6-D387-4896-863B-31A583530E8D}" dt="2023-05-31T15:51:07.209" v="127" actId="1076"/>
          <ac:picMkLst>
            <pc:docMk/>
            <pc:sldMk cId="995492405" sldId="262"/>
            <ac:picMk id="4" creationId="{814F09F1-B4F7-DDEA-B5CB-039C92DF4893}"/>
          </ac:picMkLst>
        </pc:picChg>
      </pc:sldChg>
      <pc:sldChg chg="modSp mod">
        <pc:chgData name="Jennifer Wisdahl" userId="09297b69-7469-4147-acd2-15eeb761b661" providerId="ADAL" clId="{8AB75EE6-D387-4896-863B-31A583530E8D}" dt="2023-05-31T16:14:41.803" v="1159" actId="20577"/>
        <pc:sldMkLst>
          <pc:docMk/>
          <pc:sldMk cId="1795277118" sldId="264"/>
        </pc:sldMkLst>
        <pc:spChg chg="mod">
          <ac:chgData name="Jennifer Wisdahl" userId="09297b69-7469-4147-acd2-15eeb761b661" providerId="ADAL" clId="{8AB75EE6-D387-4896-863B-31A583530E8D}" dt="2023-05-31T16:14:41.803" v="1159" actId="20577"/>
          <ac:spMkLst>
            <pc:docMk/>
            <pc:sldMk cId="1795277118" sldId="264"/>
            <ac:spMk id="3" creationId="{1BACC80B-A7EC-39EC-0593-BBB35568A53A}"/>
          </ac:spMkLst>
        </pc:spChg>
      </pc:sldChg>
      <pc:sldChg chg="mod modShow">
        <pc:chgData name="Jennifer Wisdahl" userId="09297b69-7469-4147-acd2-15eeb761b661" providerId="ADAL" clId="{8AB75EE6-D387-4896-863B-31A583530E8D}" dt="2023-05-31T17:48:19.016" v="1785" actId="729"/>
        <pc:sldMkLst>
          <pc:docMk/>
          <pc:sldMk cId="2636917103" sldId="268"/>
        </pc:sldMkLst>
      </pc:sldChg>
      <pc:sldChg chg="mod modShow">
        <pc:chgData name="Jennifer Wisdahl" userId="09297b69-7469-4147-acd2-15eeb761b661" providerId="ADAL" clId="{8AB75EE6-D387-4896-863B-31A583530E8D}" dt="2023-05-31T17:48:21.908" v="1786" actId="729"/>
        <pc:sldMkLst>
          <pc:docMk/>
          <pc:sldMk cId="151803955" sldId="269"/>
        </pc:sldMkLst>
      </pc:sldChg>
      <pc:sldChg chg="addSp modSp mod">
        <pc:chgData name="Jennifer Wisdahl" userId="09297b69-7469-4147-acd2-15eeb761b661" providerId="ADAL" clId="{8AB75EE6-D387-4896-863B-31A583530E8D}" dt="2023-05-31T15:56:57.368" v="361" actId="1076"/>
        <pc:sldMkLst>
          <pc:docMk/>
          <pc:sldMk cId="2656951093" sldId="273"/>
        </pc:sldMkLst>
        <pc:spChg chg="add mod">
          <ac:chgData name="Jennifer Wisdahl" userId="09297b69-7469-4147-acd2-15eeb761b661" providerId="ADAL" clId="{8AB75EE6-D387-4896-863B-31A583530E8D}" dt="2023-05-31T15:56:57.368" v="361" actId="1076"/>
          <ac:spMkLst>
            <pc:docMk/>
            <pc:sldMk cId="2656951093" sldId="273"/>
            <ac:spMk id="4" creationId="{93E01341-5BDB-9C40-8537-58C39F753AB0}"/>
          </ac:spMkLst>
        </pc:spChg>
        <pc:spChg chg="mod ord">
          <ac:chgData name="Jennifer Wisdahl" userId="09297b69-7469-4147-acd2-15eeb761b661" providerId="ADAL" clId="{8AB75EE6-D387-4896-863B-31A583530E8D}" dt="2023-05-31T15:56:35.388" v="358" actId="3064"/>
          <ac:spMkLst>
            <pc:docMk/>
            <pc:sldMk cId="2656951093" sldId="273"/>
            <ac:spMk id="11" creationId="{7BA6AF77-C41D-5925-CD4C-AAF0DF2F8B5A}"/>
          </ac:spMkLst>
        </pc:spChg>
      </pc:sldChg>
      <pc:sldChg chg="mod modShow">
        <pc:chgData name="Jennifer Wisdahl" userId="09297b69-7469-4147-acd2-15eeb761b661" providerId="ADAL" clId="{8AB75EE6-D387-4896-863B-31A583530E8D}" dt="2023-05-31T16:16:36.351" v="1160" actId="729"/>
        <pc:sldMkLst>
          <pc:docMk/>
          <pc:sldMk cId="2692932304" sldId="635"/>
        </pc:sldMkLst>
      </pc:sldChg>
      <pc:sldChg chg="addSp modSp mod">
        <pc:chgData name="Jennifer Wisdahl" userId="09297b69-7469-4147-acd2-15eeb761b661" providerId="ADAL" clId="{8AB75EE6-D387-4896-863B-31A583530E8D}" dt="2023-05-31T17:50:26.334" v="1788" actId="1076"/>
        <pc:sldMkLst>
          <pc:docMk/>
          <pc:sldMk cId="1742215743" sldId="636"/>
        </pc:sldMkLst>
        <pc:spChg chg="mod">
          <ac:chgData name="Jennifer Wisdahl" userId="09297b69-7469-4147-acd2-15eeb761b661" providerId="ADAL" clId="{8AB75EE6-D387-4896-863B-31A583530E8D}" dt="2023-05-31T16:12:07.316" v="798" actId="207"/>
          <ac:spMkLst>
            <pc:docMk/>
            <pc:sldMk cId="1742215743" sldId="636"/>
            <ac:spMk id="3" creationId="{6141280B-3484-985B-4880-1E85CAF5BBBB}"/>
          </ac:spMkLst>
        </pc:spChg>
        <pc:picChg chg="add mod">
          <ac:chgData name="Jennifer Wisdahl" userId="09297b69-7469-4147-acd2-15eeb761b661" providerId="ADAL" clId="{8AB75EE6-D387-4896-863B-31A583530E8D}" dt="2023-05-31T17:50:26.334" v="1788" actId="1076"/>
          <ac:picMkLst>
            <pc:docMk/>
            <pc:sldMk cId="1742215743" sldId="636"/>
            <ac:picMk id="5" creationId="{5AC2BE49-8EA4-9460-57CA-8691D7A36EF9}"/>
          </ac:picMkLst>
        </pc:picChg>
      </pc:sldChg>
      <pc:sldChg chg="modSp mod">
        <pc:chgData name="Jennifer Wisdahl" userId="09297b69-7469-4147-acd2-15eeb761b661" providerId="ADAL" clId="{8AB75EE6-D387-4896-863B-31A583530E8D}" dt="2023-05-31T16:10:57.432" v="742" actId="27636"/>
        <pc:sldMkLst>
          <pc:docMk/>
          <pc:sldMk cId="4081951780" sldId="637"/>
        </pc:sldMkLst>
        <pc:spChg chg="mod">
          <ac:chgData name="Jennifer Wisdahl" userId="09297b69-7469-4147-acd2-15eeb761b661" providerId="ADAL" clId="{8AB75EE6-D387-4896-863B-31A583530E8D}" dt="2023-05-31T16:10:57.432" v="742" actId="27636"/>
          <ac:spMkLst>
            <pc:docMk/>
            <pc:sldMk cId="4081951780" sldId="637"/>
            <ac:spMk id="3" creationId="{1CC3AB7B-ADBD-067D-6B2A-BDFC4E43A0E0}"/>
          </ac:spMkLst>
        </pc:spChg>
      </pc:sldChg>
      <pc:sldChg chg="del">
        <pc:chgData name="Jennifer Wisdahl" userId="09297b69-7469-4147-acd2-15eeb761b661" providerId="ADAL" clId="{8AB75EE6-D387-4896-863B-31A583530E8D}" dt="2023-05-31T16:07:59.035" v="687" actId="47"/>
        <pc:sldMkLst>
          <pc:docMk/>
          <pc:sldMk cId="1682648367" sldId="638"/>
        </pc:sldMkLst>
      </pc:sldChg>
      <pc:sldChg chg="del">
        <pc:chgData name="Jennifer Wisdahl" userId="09297b69-7469-4147-acd2-15eeb761b661" providerId="ADAL" clId="{8AB75EE6-D387-4896-863B-31A583530E8D}" dt="2023-05-31T16:07:59.035" v="687" actId="47"/>
        <pc:sldMkLst>
          <pc:docMk/>
          <pc:sldMk cId="2867855893" sldId="639"/>
        </pc:sldMkLst>
      </pc:sldChg>
      <pc:sldChg chg="del">
        <pc:chgData name="Jennifer Wisdahl" userId="09297b69-7469-4147-acd2-15eeb761b661" providerId="ADAL" clId="{8AB75EE6-D387-4896-863B-31A583530E8D}" dt="2023-05-31T16:07:59.035" v="687" actId="47"/>
        <pc:sldMkLst>
          <pc:docMk/>
          <pc:sldMk cId="3747048447" sldId="640"/>
        </pc:sldMkLst>
      </pc:sldChg>
      <pc:sldChg chg="del">
        <pc:chgData name="Jennifer Wisdahl" userId="09297b69-7469-4147-acd2-15eeb761b661" providerId="ADAL" clId="{8AB75EE6-D387-4896-863B-31A583530E8D}" dt="2023-05-31T16:07:59.035" v="687" actId="47"/>
        <pc:sldMkLst>
          <pc:docMk/>
          <pc:sldMk cId="1493149659" sldId="641"/>
        </pc:sldMkLst>
      </pc:sldChg>
      <pc:sldChg chg="del">
        <pc:chgData name="Jennifer Wisdahl" userId="09297b69-7469-4147-acd2-15eeb761b661" providerId="ADAL" clId="{8AB75EE6-D387-4896-863B-31A583530E8D}" dt="2023-05-31T16:07:59.035" v="687" actId="47"/>
        <pc:sldMkLst>
          <pc:docMk/>
          <pc:sldMk cId="1988818088" sldId="642"/>
        </pc:sldMkLst>
      </pc:sldChg>
      <pc:sldChg chg="del">
        <pc:chgData name="Jennifer Wisdahl" userId="09297b69-7469-4147-acd2-15eeb761b661" providerId="ADAL" clId="{8AB75EE6-D387-4896-863B-31A583530E8D}" dt="2023-05-31T16:07:59.035" v="687" actId="47"/>
        <pc:sldMkLst>
          <pc:docMk/>
          <pc:sldMk cId="3830083123" sldId="643"/>
        </pc:sldMkLst>
      </pc:sldChg>
      <pc:sldChg chg="del">
        <pc:chgData name="Jennifer Wisdahl" userId="09297b69-7469-4147-acd2-15eeb761b661" providerId="ADAL" clId="{8AB75EE6-D387-4896-863B-31A583530E8D}" dt="2023-05-31T16:07:59.035" v="687" actId="47"/>
        <pc:sldMkLst>
          <pc:docMk/>
          <pc:sldMk cId="254735025" sldId="644"/>
        </pc:sldMkLst>
      </pc:sldChg>
      <pc:sldChg chg="del">
        <pc:chgData name="Jennifer Wisdahl" userId="09297b69-7469-4147-acd2-15eeb761b661" providerId="ADAL" clId="{8AB75EE6-D387-4896-863B-31A583530E8D}" dt="2023-05-31T16:07:59.035" v="687" actId="47"/>
        <pc:sldMkLst>
          <pc:docMk/>
          <pc:sldMk cId="2559851320" sldId="645"/>
        </pc:sldMkLst>
      </pc:sldChg>
      <pc:sldChg chg="del">
        <pc:chgData name="Jennifer Wisdahl" userId="09297b69-7469-4147-acd2-15eeb761b661" providerId="ADAL" clId="{8AB75EE6-D387-4896-863B-31A583530E8D}" dt="2023-05-31T16:07:59.035" v="687" actId="47"/>
        <pc:sldMkLst>
          <pc:docMk/>
          <pc:sldMk cId="3605387747" sldId="646"/>
        </pc:sldMkLst>
      </pc:sldChg>
      <pc:sldChg chg="del">
        <pc:chgData name="Jennifer Wisdahl" userId="09297b69-7469-4147-acd2-15eeb761b661" providerId="ADAL" clId="{8AB75EE6-D387-4896-863B-31A583530E8D}" dt="2023-05-31T16:07:59.035" v="687" actId="47"/>
        <pc:sldMkLst>
          <pc:docMk/>
          <pc:sldMk cId="2768967902" sldId="647"/>
        </pc:sldMkLst>
      </pc:sldChg>
      <pc:sldChg chg="addSp delSp modSp new mod modClrScheme chgLayout">
        <pc:chgData name="Jennifer Wisdahl" userId="09297b69-7469-4147-acd2-15eeb761b661" providerId="ADAL" clId="{8AB75EE6-D387-4896-863B-31A583530E8D}" dt="2023-05-31T16:35:30.204" v="1179" actId="313"/>
        <pc:sldMkLst>
          <pc:docMk/>
          <pc:sldMk cId="4087675704" sldId="648"/>
        </pc:sldMkLst>
        <pc:spChg chg="del mod ord">
          <ac:chgData name="Jennifer Wisdahl" userId="09297b69-7469-4147-acd2-15eeb761b661" providerId="ADAL" clId="{8AB75EE6-D387-4896-863B-31A583530E8D}" dt="2023-05-31T15:52:35.551" v="199" actId="700"/>
          <ac:spMkLst>
            <pc:docMk/>
            <pc:sldMk cId="4087675704" sldId="648"/>
            <ac:spMk id="2" creationId="{4EBF1E68-F2DD-2B3F-1CF9-E4D789687BA8}"/>
          </ac:spMkLst>
        </pc:spChg>
        <pc:spChg chg="del mod ord">
          <ac:chgData name="Jennifer Wisdahl" userId="09297b69-7469-4147-acd2-15eeb761b661" providerId="ADAL" clId="{8AB75EE6-D387-4896-863B-31A583530E8D}" dt="2023-05-31T15:52:35.551" v="199" actId="700"/>
          <ac:spMkLst>
            <pc:docMk/>
            <pc:sldMk cId="4087675704" sldId="648"/>
            <ac:spMk id="3" creationId="{3E96751A-1E18-1B82-AF0F-F171CD10DC53}"/>
          </ac:spMkLst>
        </pc:spChg>
        <pc:spChg chg="add mod ord">
          <ac:chgData name="Jennifer Wisdahl" userId="09297b69-7469-4147-acd2-15eeb761b661" providerId="ADAL" clId="{8AB75EE6-D387-4896-863B-31A583530E8D}" dt="2023-05-31T15:53:22.002" v="219" actId="20577"/>
          <ac:spMkLst>
            <pc:docMk/>
            <pc:sldMk cId="4087675704" sldId="648"/>
            <ac:spMk id="4" creationId="{2FFC2846-DBF4-12BA-B4BC-B6EBC9EB46C3}"/>
          </ac:spMkLst>
        </pc:spChg>
        <pc:spChg chg="add del mod ord">
          <ac:chgData name="Jennifer Wisdahl" userId="09297b69-7469-4147-acd2-15eeb761b661" providerId="ADAL" clId="{8AB75EE6-D387-4896-863B-31A583530E8D}" dt="2023-05-31T15:53:13.268" v="200" actId="931"/>
          <ac:spMkLst>
            <pc:docMk/>
            <pc:sldMk cId="4087675704" sldId="648"/>
            <ac:spMk id="5" creationId="{30B07FC5-295A-B652-D797-89D49683AC64}"/>
          </ac:spMkLst>
        </pc:spChg>
        <pc:spChg chg="add mod ord">
          <ac:chgData name="Jennifer Wisdahl" userId="09297b69-7469-4147-acd2-15eeb761b661" providerId="ADAL" clId="{8AB75EE6-D387-4896-863B-31A583530E8D}" dt="2023-05-31T16:35:30.204" v="1179" actId="313"/>
          <ac:spMkLst>
            <pc:docMk/>
            <pc:sldMk cId="4087675704" sldId="648"/>
            <ac:spMk id="6" creationId="{0F651307-9388-CE94-9B01-30923BEA31E1}"/>
          </ac:spMkLst>
        </pc:spChg>
        <pc:picChg chg="add mod">
          <ac:chgData name="Jennifer Wisdahl" userId="09297b69-7469-4147-acd2-15eeb761b661" providerId="ADAL" clId="{8AB75EE6-D387-4896-863B-31A583530E8D}" dt="2023-05-31T15:53:13.268" v="200" actId="931"/>
          <ac:picMkLst>
            <pc:docMk/>
            <pc:sldMk cId="4087675704" sldId="648"/>
            <ac:picMk id="8" creationId="{6D2FCDB2-4577-2530-3B1B-8BE426C709C2}"/>
          </ac:picMkLst>
        </pc:picChg>
      </pc:sldChg>
      <pc:sldChg chg="addSp delSp modSp new mod">
        <pc:chgData name="Jennifer Wisdahl" userId="09297b69-7469-4147-acd2-15eeb761b661" providerId="ADAL" clId="{8AB75EE6-D387-4896-863B-31A583530E8D}" dt="2023-05-31T16:37:08.196" v="1261" actId="20577"/>
        <pc:sldMkLst>
          <pc:docMk/>
          <pc:sldMk cId="14988551" sldId="649"/>
        </pc:sldMkLst>
        <pc:spChg chg="mod">
          <ac:chgData name="Jennifer Wisdahl" userId="09297b69-7469-4147-acd2-15eeb761b661" providerId="ADAL" clId="{8AB75EE6-D387-4896-863B-31A583530E8D}" dt="2023-05-31T16:04:51.078" v="627" actId="20577"/>
          <ac:spMkLst>
            <pc:docMk/>
            <pc:sldMk cId="14988551" sldId="649"/>
            <ac:spMk id="2" creationId="{8480EA97-9BC0-D3B5-DA98-42C14A10C790}"/>
          </ac:spMkLst>
        </pc:spChg>
        <pc:spChg chg="del mod">
          <ac:chgData name="Jennifer Wisdahl" userId="09297b69-7469-4147-acd2-15eeb761b661" providerId="ADAL" clId="{8AB75EE6-D387-4896-863B-31A583530E8D}" dt="2023-05-31T15:58:10.460" v="367"/>
          <ac:spMkLst>
            <pc:docMk/>
            <pc:sldMk cId="14988551" sldId="649"/>
            <ac:spMk id="3" creationId="{E4698987-076E-4D75-1CCD-0F92AF5C73AC}"/>
          </ac:spMkLst>
        </pc:spChg>
        <pc:spChg chg="mod">
          <ac:chgData name="Jennifer Wisdahl" userId="09297b69-7469-4147-acd2-15eeb761b661" providerId="ADAL" clId="{8AB75EE6-D387-4896-863B-31A583530E8D}" dt="2023-05-31T16:37:08.196" v="1261" actId="20577"/>
          <ac:spMkLst>
            <pc:docMk/>
            <pc:sldMk cId="14988551" sldId="649"/>
            <ac:spMk id="4" creationId="{16A6962B-05D7-44E9-2721-419846BCBDB0}"/>
          </ac:spMkLst>
        </pc:spChg>
        <pc:spChg chg="add del mod">
          <ac:chgData name="Jennifer Wisdahl" userId="09297b69-7469-4147-acd2-15eeb761b661" providerId="ADAL" clId="{8AB75EE6-D387-4896-863B-31A583530E8D}" dt="2023-05-31T15:58:41.651" v="370"/>
          <ac:spMkLst>
            <pc:docMk/>
            <pc:sldMk cId="14988551" sldId="649"/>
            <ac:spMk id="7" creationId="{480E4085-EE26-F344-F973-881700D1DB33}"/>
          </ac:spMkLst>
        </pc:spChg>
        <pc:spChg chg="add del mod">
          <ac:chgData name="Jennifer Wisdahl" userId="09297b69-7469-4147-acd2-15eeb761b661" providerId="ADAL" clId="{8AB75EE6-D387-4896-863B-31A583530E8D}" dt="2023-05-31T15:59:29.456" v="391" actId="478"/>
          <ac:spMkLst>
            <pc:docMk/>
            <pc:sldMk cId="14988551" sldId="649"/>
            <ac:spMk id="10" creationId="{632D708B-2497-C982-91A0-EDD60749ADBA}"/>
          </ac:spMkLst>
        </pc:spChg>
        <pc:picChg chg="add del mod">
          <ac:chgData name="Jennifer Wisdahl" userId="09297b69-7469-4147-acd2-15eeb761b661" providerId="ADAL" clId="{8AB75EE6-D387-4896-863B-31A583530E8D}" dt="2023-05-31T15:58:28.676" v="368" actId="478"/>
          <ac:picMkLst>
            <pc:docMk/>
            <pc:sldMk cId="14988551" sldId="649"/>
            <ac:picMk id="5" creationId="{9022C0D2-DB53-B4BC-96B2-DBB492936900}"/>
          </ac:picMkLst>
        </pc:picChg>
        <pc:picChg chg="add del mod">
          <ac:chgData name="Jennifer Wisdahl" userId="09297b69-7469-4147-acd2-15eeb761b661" providerId="ADAL" clId="{8AB75EE6-D387-4896-863B-31A583530E8D}" dt="2023-05-31T15:59:28.086" v="390" actId="478"/>
          <ac:picMkLst>
            <pc:docMk/>
            <pc:sldMk cId="14988551" sldId="649"/>
            <ac:picMk id="8" creationId="{DB68CA20-A83A-0B9E-B84B-2D6ED176E7A5}"/>
          </ac:picMkLst>
        </pc:picChg>
        <pc:picChg chg="add mod">
          <ac:chgData name="Jennifer Wisdahl" userId="09297b69-7469-4147-acd2-15eeb761b661" providerId="ADAL" clId="{8AB75EE6-D387-4896-863B-31A583530E8D}" dt="2023-05-31T16:17:18.306" v="1178" actId="1076"/>
          <ac:picMkLst>
            <pc:docMk/>
            <pc:sldMk cId="14988551" sldId="649"/>
            <ac:picMk id="11" creationId="{1E14A81D-485D-0DBB-4657-BC08F76160BB}"/>
          </ac:picMkLst>
        </pc:picChg>
      </pc:sldChg>
      <pc:sldChg chg="addSp delSp modSp new mod modClrScheme chgLayout">
        <pc:chgData name="Jennifer Wisdahl" userId="09297b69-7469-4147-acd2-15eeb761b661" providerId="ADAL" clId="{8AB75EE6-D387-4896-863B-31A583530E8D}" dt="2023-05-31T16:47:30.045" v="1664" actId="5793"/>
        <pc:sldMkLst>
          <pc:docMk/>
          <pc:sldMk cId="2903591698" sldId="650"/>
        </pc:sldMkLst>
        <pc:spChg chg="del mod ord">
          <ac:chgData name="Jennifer Wisdahl" userId="09297b69-7469-4147-acd2-15eeb761b661" providerId="ADAL" clId="{8AB75EE6-D387-4896-863B-31A583530E8D}" dt="2023-05-31T16:42:53.137" v="1263" actId="700"/>
          <ac:spMkLst>
            <pc:docMk/>
            <pc:sldMk cId="2903591698" sldId="650"/>
            <ac:spMk id="2" creationId="{A4CE618E-9DD1-F18D-166F-B05C1D62F834}"/>
          </ac:spMkLst>
        </pc:spChg>
        <pc:spChg chg="del mod ord">
          <ac:chgData name="Jennifer Wisdahl" userId="09297b69-7469-4147-acd2-15eeb761b661" providerId="ADAL" clId="{8AB75EE6-D387-4896-863B-31A583530E8D}" dt="2023-05-31T16:42:53.137" v="1263" actId="700"/>
          <ac:spMkLst>
            <pc:docMk/>
            <pc:sldMk cId="2903591698" sldId="650"/>
            <ac:spMk id="3" creationId="{BDE64576-86B4-8915-78DD-87F3A17C2BAE}"/>
          </ac:spMkLst>
        </pc:spChg>
        <pc:spChg chg="add mod ord">
          <ac:chgData name="Jennifer Wisdahl" userId="09297b69-7469-4147-acd2-15eeb761b661" providerId="ADAL" clId="{8AB75EE6-D387-4896-863B-31A583530E8D}" dt="2023-05-31T16:47:30.045" v="1664" actId="5793"/>
          <ac:spMkLst>
            <pc:docMk/>
            <pc:sldMk cId="2903591698" sldId="650"/>
            <ac:spMk id="4" creationId="{2B1F3C3C-EE1C-0904-7ADB-7E80D60CA33A}"/>
          </ac:spMkLst>
        </pc:spChg>
        <pc:spChg chg="add del mod ord">
          <ac:chgData name="Jennifer Wisdahl" userId="09297b69-7469-4147-acd2-15eeb761b661" providerId="ADAL" clId="{8AB75EE6-D387-4896-863B-31A583530E8D}" dt="2023-05-31T16:43:35.863" v="1264" actId="931"/>
          <ac:spMkLst>
            <pc:docMk/>
            <pc:sldMk cId="2903591698" sldId="650"/>
            <ac:spMk id="5" creationId="{DB3F935B-5D8B-D5F7-F833-890D63900D8A}"/>
          </ac:spMkLst>
        </pc:spChg>
        <pc:spChg chg="add mod ord">
          <ac:chgData name="Jennifer Wisdahl" userId="09297b69-7469-4147-acd2-15eeb761b661" providerId="ADAL" clId="{8AB75EE6-D387-4896-863B-31A583530E8D}" dt="2023-05-31T16:45:54.473" v="1606" actId="20577"/>
          <ac:spMkLst>
            <pc:docMk/>
            <pc:sldMk cId="2903591698" sldId="650"/>
            <ac:spMk id="6" creationId="{A9FAA15D-A8F8-BC5E-4A0C-3D851F4B8E79}"/>
          </ac:spMkLst>
        </pc:spChg>
        <pc:picChg chg="add mod">
          <ac:chgData name="Jennifer Wisdahl" userId="09297b69-7469-4147-acd2-15eeb761b661" providerId="ADAL" clId="{8AB75EE6-D387-4896-863B-31A583530E8D}" dt="2023-05-31T16:43:35.863" v="1264" actId="931"/>
          <ac:picMkLst>
            <pc:docMk/>
            <pc:sldMk cId="2903591698" sldId="650"/>
            <ac:picMk id="8" creationId="{E30B71AD-A1EB-4B8F-C8A3-C8A6A1F3C5D4}"/>
          </ac:picMkLst>
        </pc:picChg>
      </pc:sldChg>
      <pc:sldChg chg="addSp delSp modSp new mod setBg">
        <pc:chgData name="Jennifer Wisdahl" userId="09297b69-7469-4147-acd2-15eeb761b661" providerId="ADAL" clId="{8AB75EE6-D387-4896-863B-31A583530E8D}" dt="2023-05-31T17:08:43.473" v="1743" actId="20577"/>
        <pc:sldMkLst>
          <pc:docMk/>
          <pc:sldMk cId="2717442018" sldId="651"/>
        </pc:sldMkLst>
        <pc:spChg chg="mod">
          <ac:chgData name="Jennifer Wisdahl" userId="09297b69-7469-4147-acd2-15eeb761b661" providerId="ADAL" clId="{8AB75EE6-D387-4896-863B-31A583530E8D}" dt="2023-05-31T17:08:43.473" v="1743" actId="20577"/>
          <ac:spMkLst>
            <pc:docMk/>
            <pc:sldMk cId="2717442018" sldId="651"/>
            <ac:spMk id="2" creationId="{6AEA2620-BC19-E51E-B799-BD968F6A6F3E}"/>
          </ac:spMkLst>
        </pc:spChg>
        <pc:spChg chg="del">
          <ac:chgData name="Jennifer Wisdahl" userId="09297b69-7469-4147-acd2-15eeb761b661" providerId="ADAL" clId="{8AB75EE6-D387-4896-863B-31A583530E8D}" dt="2023-05-31T17:06:30.179" v="1668"/>
          <ac:spMkLst>
            <pc:docMk/>
            <pc:sldMk cId="2717442018" sldId="651"/>
            <ac:spMk id="3" creationId="{16FD6DFB-B08E-8FE8-DCDF-033D008D1C3C}"/>
          </ac:spMkLst>
        </pc:spChg>
        <pc:spChg chg="del">
          <ac:chgData name="Jennifer Wisdahl" userId="09297b69-7469-4147-acd2-15eeb761b661" providerId="ADAL" clId="{8AB75EE6-D387-4896-863B-31A583530E8D}" dt="2023-05-31T17:08:36.354" v="1715" actId="478"/>
          <ac:spMkLst>
            <pc:docMk/>
            <pc:sldMk cId="2717442018" sldId="651"/>
            <ac:spMk id="4" creationId="{515902A4-13A2-505F-DA1E-BCAD95FE8962}"/>
          </ac:spMkLst>
        </pc:spChg>
        <pc:spChg chg="add">
          <ac:chgData name="Jennifer Wisdahl" userId="09297b69-7469-4147-acd2-15eeb761b661" providerId="ADAL" clId="{8AB75EE6-D387-4896-863B-31A583530E8D}" dt="2023-05-31T17:08:25.601" v="1714" actId="26606"/>
          <ac:spMkLst>
            <pc:docMk/>
            <pc:sldMk cId="2717442018" sldId="651"/>
            <ac:spMk id="11" creationId="{A8384FB5-9ADC-4DDC-881B-597D56F5B15D}"/>
          </ac:spMkLst>
        </pc:spChg>
        <pc:spChg chg="add">
          <ac:chgData name="Jennifer Wisdahl" userId="09297b69-7469-4147-acd2-15eeb761b661" providerId="ADAL" clId="{8AB75EE6-D387-4896-863B-31A583530E8D}" dt="2023-05-31T17:08:25.601" v="1714" actId="26606"/>
          <ac:spMkLst>
            <pc:docMk/>
            <pc:sldMk cId="2717442018" sldId="651"/>
            <ac:spMk id="13" creationId="{91E5A9A7-95C6-4F4F-B00E-C82E07FE62EF}"/>
          </ac:spMkLst>
        </pc:spChg>
        <pc:spChg chg="add">
          <ac:chgData name="Jennifer Wisdahl" userId="09297b69-7469-4147-acd2-15eeb761b661" providerId="ADAL" clId="{8AB75EE6-D387-4896-863B-31A583530E8D}" dt="2023-05-31T17:08:25.601" v="1714" actId="26606"/>
          <ac:spMkLst>
            <pc:docMk/>
            <pc:sldMk cId="2717442018" sldId="651"/>
            <ac:spMk id="15" creationId="{D07DD2DE-F619-49DD-B5E7-03A290FF4ED1}"/>
          </ac:spMkLst>
        </pc:spChg>
        <pc:spChg chg="add">
          <ac:chgData name="Jennifer Wisdahl" userId="09297b69-7469-4147-acd2-15eeb761b661" providerId="ADAL" clId="{8AB75EE6-D387-4896-863B-31A583530E8D}" dt="2023-05-31T17:08:25.601" v="1714" actId="26606"/>
          <ac:spMkLst>
            <pc:docMk/>
            <pc:sldMk cId="2717442018" sldId="651"/>
            <ac:spMk id="17" creationId="{85149191-5F60-4A28-AAFF-039F96B0F3EC}"/>
          </ac:spMkLst>
        </pc:spChg>
        <pc:spChg chg="add">
          <ac:chgData name="Jennifer Wisdahl" userId="09297b69-7469-4147-acd2-15eeb761b661" providerId="ADAL" clId="{8AB75EE6-D387-4896-863B-31A583530E8D}" dt="2023-05-31T17:08:25.601" v="1714" actId="26606"/>
          <ac:spMkLst>
            <pc:docMk/>
            <pc:sldMk cId="2717442018" sldId="651"/>
            <ac:spMk id="19" creationId="{F8260ED5-17F7-4158-B241-D51DD4CF1B7E}"/>
          </ac:spMkLst>
        </pc:spChg>
        <pc:picChg chg="add mod">
          <ac:chgData name="Jennifer Wisdahl" userId="09297b69-7469-4147-acd2-15eeb761b661" providerId="ADAL" clId="{8AB75EE6-D387-4896-863B-31A583530E8D}" dt="2023-05-31T17:08:25.601" v="1714" actId="26606"/>
          <ac:picMkLst>
            <pc:docMk/>
            <pc:sldMk cId="2717442018" sldId="651"/>
            <ac:picMk id="6" creationId="{8F7BC2EE-D8BC-421C-5498-DC4E189BF6D3}"/>
          </ac:picMkLst>
        </pc:picChg>
      </pc:sldChg>
      <pc:sldChg chg="addSp delSp modSp new mod setBg">
        <pc:chgData name="Jennifer Wisdahl" userId="09297b69-7469-4147-acd2-15eeb761b661" providerId="ADAL" clId="{8AB75EE6-D387-4896-863B-31A583530E8D}" dt="2023-05-31T17:10:36.166" v="1774" actId="207"/>
        <pc:sldMkLst>
          <pc:docMk/>
          <pc:sldMk cId="2944179722" sldId="652"/>
        </pc:sldMkLst>
        <pc:spChg chg="add del">
          <ac:chgData name="Jennifer Wisdahl" userId="09297b69-7469-4147-acd2-15eeb761b661" providerId="ADAL" clId="{8AB75EE6-D387-4896-863B-31A583530E8D}" dt="2023-05-31T17:07:18.663" v="1677" actId="26606"/>
          <ac:spMkLst>
            <pc:docMk/>
            <pc:sldMk cId="2944179722" sldId="652"/>
            <ac:spMk id="2" creationId="{94ADD630-40E5-EA42-9CAD-0547E4B96B3E}"/>
          </ac:spMkLst>
        </pc:spChg>
        <pc:spChg chg="del">
          <ac:chgData name="Jennifer Wisdahl" userId="09297b69-7469-4147-acd2-15eeb761b661" providerId="ADAL" clId="{8AB75EE6-D387-4896-863B-31A583530E8D}" dt="2023-05-31T17:06:40.049" v="1671"/>
          <ac:spMkLst>
            <pc:docMk/>
            <pc:sldMk cId="2944179722" sldId="652"/>
            <ac:spMk id="3" creationId="{18AE808D-9BCC-0F12-DBEC-DFE91788C52B}"/>
          </ac:spMkLst>
        </pc:spChg>
        <pc:spChg chg="add del">
          <ac:chgData name="Jennifer Wisdahl" userId="09297b69-7469-4147-acd2-15eeb761b661" providerId="ADAL" clId="{8AB75EE6-D387-4896-863B-31A583530E8D}" dt="2023-05-31T17:07:18.663" v="1677" actId="26606"/>
          <ac:spMkLst>
            <pc:docMk/>
            <pc:sldMk cId="2944179722" sldId="652"/>
            <ac:spMk id="4" creationId="{7C0CAEA0-4D31-3D4D-DD94-2EFC6535F882}"/>
          </ac:spMkLst>
        </pc:spChg>
        <pc:spChg chg="add mod">
          <ac:chgData name="Jennifer Wisdahl" userId="09297b69-7469-4147-acd2-15eeb761b661" providerId="ADAL" clId="{8AB75EE6-D387-4896-863B-31A583530E8D}" dt="2023-05-31T17:09:51.007" v="1769" actId="20577"/>
          <ac:spMkLst>
            <pc:docMk/>
            <pc:sldMk cId="2944179722" sldId="652"/>
            <ac:spMk id="7" creationId="{364F514C-7F0B-0FB1-425B-6C340CDFF643}"/>
          </ac:spMkLst>
        </pc:spChg>
        <pc:spChg chg="add mod">
          <ac:chgData name="Jennifer Wisdahl" userId="09297b69-7469-4147-acd2-15eeb761b661" providerId="ADAL" clId="{8AB75EE6-D387-4896-863B-31A583530E8D}" dt="2023-05-31T17:10:20.665" v="1771" actId="207"/>
          <ac:spMkLst>
            <pc:docMk/>
            <pc:sldMk cId="2944179722" sldId="652"/>
            <ac:spMk id="8" creationId="{D3E48441-8411-5841-EC2D-409DE3557EF1}"/>
          </ac:spMkLst>
        </pc:spChg>
        <pc:spChg chg="add mod">
          <ac:chgData name="Jennifer Wisdahl" userId="09297b69-7469-4147-acd2-15eeb761b661" providerId="ADAL" clId="{8AB75EE6-D387-4896-863B-31A583530E8D}" dt="2023-05-31T17:10:36.166" v="1774" actId="207"/>
          <ac:spMkLst>
            <pc:docMk/>
            <pc:sldMk cId="2944179722" sldId="652"/>
            <ac:spMk id="9" creationId="{9AF15203-D8AB-5E94-91EF-40701BEBD188}"/>
          </ac:spMkLst>
        </pc:spChg>
        <pc:spChg chg="add del">
          <ac:chgData name="Jennifer Wisdahl" userId="09297b69-7469-4147-acd2-15eeb761b661" providerId="ADAL" clId="{8AB75EE6-D387-4896-863B-31A583530E8D}" dt="2023-05-31T17:07:18.656" v="1676" actId="26606"/>
          <ac:spMkLst>
            <pc:docMk/>
            <pc:sldMk cId="2944179722" sldId="652"/>
            <ac:spMk id="11" creationId="{42A4FC2C-047E-45A5-965D-8E1E3BF09BC6}"/>
          </ac:spMkLst>
        </pc:spChg>
        <pc:spChg chg="add del">
          <ac:chgData name="Jennifer Wisdahl" userId="09297b69-7469-4147-acd2-15eeb761b661" providerId="ADAL" clId="{8AB75EE6-D387-4896-863B-31A583530E8D}" dt="2023-05-31T17:08:02.818" v="1709" actId="26606"/>
          <ac:spMkLst>
            <pc:docMk/>
            <pc:sldMk cId="2944179722" sldId="652"/>
            <ac:spMk id="13" creationId="{B3420082-9415-44EC-802E-C77D71D59C57}"/>
          </ac:spMkLst>
        </pc:spChg>
        <pc:spChg chg="add del">
          <ac:chgData name="Jennifer Wisdahl" userId="09297b69-7469-4147-acd2-15eeb761b661" providerId="ADAL" clId="{8AB75EE6-D387-4896-863B-31A583530E8D}" dt="2023-05-31T17:08:02.818" v="1709" actId="26606"/>
          <ac:spMkLst>
            <pc:docMk/>
            <pc:sldMk cId="2944179722" sldId="652"/>
            <ac:spMk id="14" creationId="{84ECDE7A-6944-466D-8FFE-149A29BA6BAE}"/>
          </ac:spMkLst>
        </pc:spChg>
        <pc:spChg chg="add del">
          <ac:chgData name="Jennifer Wisdahl" userId="09297b69-7469-4147-acd2-15eeb761b661" providerId="ADAL" clId="{8AB75EE6-D387-4896-863B-31A583530E8D}" dt="2023-05-31T17:08:02.818" v="1709" actId="26606"/>
          <ac:spMkLst>
            <pc:docMk/>
            <pc:sldMk cId="2944179722" sldId="652"/>
            <ac:spMk id="15" creationId="{55A52C45-1FCB-4636-A80F-2849B8226C01}"/>
          </ac:spMkLst>
        </pc:spChg>
        <pc:spChg chg="add mod">
          <ac:chgData name="Jennifer Wisdahl" userId="09297b69-7469-4147-acd2-15eeb761b661" providerId="ADAL" clId="{8AB75EE6-D387-4896-863B-31A583530E8D}" dt="2023-05-31T17:08:11.323" v="1711" actId="26606"/>
          <ac:spMkLst>
            <pc:docMk/>
            <pc:sldMk cId="2944179722" sldId="652"/>
            <ac:spMk id="16" creationId="{94ADD630-40E5-EA42-9CAD-0547E4B96B3E}"/>
          </ac:spMkLst>
        </pc:spChg>
        <pc:spChg chg="add del">
          <ac:chgData name="Jennifer Wisdahl" userId="09297b69-7469-4147-acd2-15eeb761b661" providerId="ADAL" clId="{8AB75EE6-D387-4896-863B-31A583530E8D}" dt="2023-05-31T17:08:02.818" v="1709" actId="26606"/>
          <ac:spMkLst>
            <pc:docMk/>
            <pc:sldMk cId="2944179722" sldId="652"/>
            <ac:spMk id="17" creationId="{768EB4DD-3704-43AD-92B3-C4E0C6EA92CB}"/>
          </ac:spMkLst>
        </pc:spChg>
        <pc:spChg chg="add del">
          <ac:chgData name="Jennifer Wisdahl" userId="09297b69-7469-4147-acd2-15eeb761b661" providerId="ADAL" clId="{8AB75EE6-D387-4896-863B-31A583530E8D}" dt="2023-05-31T17:07:40.377" v="1705" actId="478"/>
          <ac:spMkLst>
            <pc:docMk/>
            <pc:sldMk cId="2944179722" sldId="652"/>
            <ac:spMk id="18" creationId="{7C0CAEA0-4D31-3D4D-DD94-2EFC6535F882}"/>
          </ac:spMkLst>
        </pc:spChg>
        <pc:spChg chg="add del">
          <ac:chgData name="Jennifer Wisdahl" userId="09297b69-7469-4147-acd2-15eeb761b661" providerId="ADAL" clId="{8AB75EE6-D387-4896-863B-31A583530E8D}" dt="2023-05-31T17:08:11.323" v="1711" actId="26606"/>
          <ac:spMkLst>
            <pc:docMk/>
            <pc:sldMk cId="2944179722" sldId="652"/>
            <ac:spMk id="22" creationId="{F0DCC097-1DB8-4B6D-85D0-6FBA0E1CA4BA}"/>
          </ac:spMkLst>
        </pc:spChg>
        <pc:spChg chg="add del">
          <ac:chgData name="Jennifer Wisdahl" userId="09297b69-7469-4147-acd2-15eeb761b661" providerId="ADAL" clId="{8AB75EE6-D387-4896-863B-31A583530E8D}" dt="2023-05-31T17:08:11.323" v="1711" actId="26606"/>
          <ac:spMkLst>
            <pc:docMk/>
            <pc:sldMk cId="2944179722" sldId="652"/>
            <ac:spMk id="24" creationId="{E0B58608-23C8-4441-994D-C6823EEE1DB7}"/>
          </ac:spMkLst>
        </pc:spChg>
        <pc:spChg chg="add">
          <ac:chgData name="Jennifer Wisdahl" userId="09297b69-7469-4147-acd2-15eeb761b661" providerId="ADAL" clId="{8AB75EE6-D387-4896-863B-31A583530E8D}" dt="2023-05-31T17:08:11.323" v="1711" actId="26606"/>
          <ac:spMkLst>
            <pc:docMk/>
            <pc:sldMk cId="2944179722" sldId="652"/>
            <ac:spMk id="29" creationId="{A8384FB5-9ADC-4DDC-881B-597D56F5B15D}"/>
          </ac:spMkLst>
        </pc:spChg>
        <pc:spChg chg="add">
          <ac:chgData name="Jennifer Wisdahl" userId="09297b69-7469-4147-acd2-15eeb761b661" providerId="ADAL" clId="{8AB75EE6-D387-4896-863B-31A583530E8D}" dt="2023-05-31T17:08:11.323" v="1711" actId="26606"/>
          <ac:spMkLst>
            <pc:docMk/>
            <pc:sldMk cId="2944179722" sldId="652"/>
            <ac:spMk id="31" creationId="{1199E1B1-A8C0-4FE8-A5A8-1CB41D69F857}"/>
          </ac:spMkLst>
        </pc:spChg>
        <pc:spChg chg="add">
          <ac:chgData name="Jennifer Wisdahl" userId="09297b69-7469-4147-acd2-15eeb761b661" providerId="ADAL" clId="{8AB75EE6-D387-4896-863B-31A583530E8D}" dt="2023-05-31T17:08:11.323" v="1711" actId="26606"/>
          <ac:spMkLst>
            <pc:docMk/>
            <pc:sldMk cId="2944179722" sldId="652"/>
            <ac:spMk id="33" creationId="{84A8DE83-DE75-4B41-9DB4-A7EC0B0DEC0B}"/>
          </ac:spMkLst>
        </pc:spChg>
        <pc:spChg chg="add">
          <ac:chgData name="Jennifer Wisdahl" userId="09297b69-7469-4147-acd2-15eeb761b661" providerId="ADAL" clId="{8AB75EE6-D387-4896-863B-31A583530E8D}" dt="2023-05-31T17:08:11.323" v="1711" actId="26606"/>
          <ac:spMkLst>
            <pc:docMk/>
            <pc:sldMk cId="2944179722" sldId="652"/>
            <ac:spMk id="35" creationId="{A7009A0A-BEF5-4EAC-AF15-E4F9F002E239}"/>
          </ac:spMkLst>
        </pc:spChg>
        <pc:picChg chg="add mod ord">
          <ac:chgData name="Jennifer Wisdahl" userId="09297b69-7469-4147-acd2-15eeb761b661" providerId="ADAL" clId="{8AB75EE6-D387-4896-863B-31A583530E8D}" dt="2023-05-31T17:09:39.289" v="1759" actId="1076"/>
          <ac:picMkLst>
            <pc:docMk/>
            <pc:sldMk cId="2944179722" sldId="652"/>
            <ac:picMk id="6" creationId="{E16DFCAC-3289-AF28-05F4-BF0FD0D016F8}"/>
          </ac:picMkLst>
        </pc:picChg>
      </pc:sldChg>
      <pc:sldChg chg="addSp delSp modSp new mod modClrScheme chgLayout">
        <pc:chgData name="Jennifer Wisdahl" userId="09297b69-7469-4147-acd2-15eeb761b661" providerId="ADAL" clId="{8AB75EE6-D387-4896-863B-31A583530E8D}" dt="2023-05-31T17:40:10.119" v="1780" actId="962"/>
        <pc:sldMkLst>
          <pc:docMk/>
          <pc:sldMk cId="1192892153" sldId="653"/>
        </pc:sldMkLst>
        <pc:spChg chg="del">
          <ac:chgData name="Jennifer Wisdahl" userId="09297b69-7469-4147-acd2-15eeb761b661" providerId="ADAL" clId="{8AB75EE6-D387-4896-863B-31A583530E8D}" dt="2023-05-31T17:40:02.033" v="1777" actId="700"/>
          <ac:spMkLst>
            <pc:docMk/>
            <pc:sldMk cId="1192892153" sldId="653"/>
            <ac:spMk id="2" creationId="{93981664-AD05-C7C9-82D2-7FD4B2203EA2}"/>
          </ac:spMkLst>
        </pc:spChg>
        <pc:spChg chg="del">
          <ac:chgData name="Jennifer Wisdahl" userId="09297b69-7469-4147-acd2-15eeb761b661" providerId="ADAL" clId="{8AB75EE6-D387-4896-863B-31A583530E8D}" dt="2023-05-31T17:40:02.033" v="1777" actId="700"/>
          <ac:spMkLst>
            <pc:docMk/>
            <pc:sldMk cId="1192892153" sldId="653"/>
            <ac:spMk id="3" creationId="{EC0A6FF6-E19D-34B8-245F-AEAA5EEB3016}"/>
          </ac:spMkLst>
        </pc:spChg>
        <pc:spChg chg="del">
          <ac:chgData name="Jennifer Wisdahl" userId="09297b69-7469-4147-acd2-15eeb761b661" providerId="ADAL" clId="{8AB75EE6-D387-4896-863B-31A583530E8D}" dt="2023-05-31T17:40:02.033" v="1777" actId="700"/>
          <ac:spMkLst>
            <pc:docMk/>
            <pc:sldMk cId="1192892153" sldId="653"/>
            <ac:spMk id="4" creationId="{1305D205-C45A-D1C9-0D0D-2FA60139E7B0}"/>
          </ac:spMkLst>
        </pc:spChg>
        <pc:picChg chg="add mod">
          <ac:chgData name="Jennifer Wisdahl" userId="09297b69-7469-4147-acd2-15eeb761b661" providerId="ADAL" clId="{8AB75EE6-D387-4896-863B-31A583530E8D}" dt="2023-05-31T17:40:10.119" v="1780" actId="962"/>
          <ac:picMkLst>
            <pc:docMk/>
            <pc:sldMk cId="1192892153" sldId="653"/>
            <ac:picMk id="6" creationId="{A31E5F1C-269E-05D2-8C2A-90B55D024911}"/>
          </ac:picMkLst>
        </pc:picChg>
      </pc:sldChg>
      <pc:sldChg chg="new del">
        <pc:chgData name="Jennifer Wisdahl" userId="09297b69-7469-4147-acd2-15eeb761b661" providerId="ADAL" clId="{8AB75EE6-D387-4896-863B-31A583530E8D}" dt="2023-05-31T17:11:08.172" v="1775" actId="47"/>
        <pc:sldMkLst>
          <pc:docMk/>
          <pc:sldMk cId="2915516809" sldId="653"/>
        </pc:sldMkLst>
      </pc:sldChg>
      <pc:sldChg chg="addSp modSp new mod">
        <pc:chgData name="Jennifer Wisdahl" userId="09297b69-7469-4147-acd2-15eeb761b661" providerId="ADAL" clId="{8AB75EE6-D387-4896-863B-31A583530E8D}" dt="2023-05-31T17:47:11.221" v="1784" actId="962"/>
        <pc:sldMkLst>
          <pc:docMk/>
          <pc:sldMk cId="2400279567" sldId="654"/>
        </pc:sldMkLst>
        <pc:picChg chg="add mod">
          <ac:chgData name="Jennifer Wisdahl" userId="09297b69-7469-4147-acd2-15eeb761b661" providerId="ADAL" clId="{8AB75EE6-D387-4896-863B-31A583530E8D}" dt="2023-05-31T17:47:11.221" v="1784" actId="962"/>
          <ac:picMkLst>
            <pc:docMk/>
            <pc:sldMk cId="2400279567" sldId="654"/>
            <ac:picMk id="3" creationId="{528BA390-10AD-0E0A-92F3-D3E87C0AB104}"/>
          </ac:picMkLst>
        </pc:picChg>
      </pc:sldChg>
    </pc:docChg>
  </pc:docChgLst>
  <pc:docChgLst>
    <pc:chgData name="Jennifer Wisdahl" userId="09297b69-7469-4147-acd2-15eeb761b661" providerId="ADAL" clId="{318245EC-01F8-4293-8D03-A0D418FFE36D}"/>
    <pc:docChg chg="undo redo custSel addSld delSld modSld sldOrd">
      <pc:chgData name="Jennifer Wisdahl" userId="09297b69-7469-4147-acd2-15eeb761b661" providerId="ADAL" clId="{318245EC-01F8-4293-8D03-A0D418FFE36D}" dt="2023-06-28T19:47:27.911" v="1093" actId="2696"/>
      <pc:docMkLst>
        <pc:docMk/>
      </pc:docMkLst>
      <pc:sldChg chg="modSp mod">
        <pc:chgData name="Jennifer Wisdahl" userId="09297b69-7469-4147-acd2-15eeb761b661" providerId="ADAL" clId="{318245EC-01F8-4293-8D03-A0D418FFE36D}" dt="2023-06-28T16:18:19.826" v="11" actId="1076"/>
        <pc:sldMkLst>
          <pc:docMk/>
          <pc:sldMk cId="0" sldId="256"/>
        </pc:sldMkLst>
        <pc:spChg chg="mod">
          <ac:chgData name="Jennifer Wisdahl" userId="09297b69-7469-4147-acd2-15eeb761b661" providerId="ADAL" clId="{318245EC-01F8-4293-8D03-A0D418FFE36D}" dt="2023-06-28T16:18:19.826" v="11" actId="1076"/>
          <ac:spMkLst>
            <pc:docMk/>
            <pc:sldMk cId="0" sldId="256"/>
            <ac:spMk id="3" creationId="{00000000-0000-0000-0000-000000000000}"/>
          </ac:spMkLst>
        </pc:spChg>
      </pc:sldChg>
      <pc:sldChg chg="modSp mod">
        <pc:chgData name="Jennifer Wisdahl" userId="09297b69-7469-4147-acd2-15eeb761b661" providerId="ADAL" clId="{318245EC-01F8-4293-8D03-A0D418FFE36D}" dt="2023-06-28T16:17:13.720" v="10" actId="20577"/>
        <pc:sldMkLst>
          <pc:docMk/>
          <pc:sldMk cId="0" sldId="257"/>
        </pc:sldMkLst>
        <pc:spChg chg="mod">
          <ac:chgData name="Jennifer Wisdahl" userId="09297b69-7469-4147-acd2-15eeb761b661" providerId="ADAL" clId="{318245EC-01F8-4293-8D03-A0D418FFE36D}" dt="2023-06-28T16:17:04.720" v="3" actId="20577"/>
          <ac:spMkLst>
            <pc:docMk/>
            <pc:sldMk cId="0" sldId="257"/>
            <ac:spMk id="27" creationId="{00000000-0000-0000-0000-000000000000}"/>
          </ac:spMkLst>
        </pc:spChg>
        <pc:spChg chg="mod">
          <ac:chgData name="Jennifer Wisdahl" userId="09297b69-7469-4147-acd2-15eeb761b661" providerId="ADAL" clId="{318245EC-01F8-4293-8D03-A0D418FFE36D}" dt="2023-06-28T16:17:13.720" v="10" actId="20577"/>
          <ac:spMkLst>
            <pc:docMk/>
            <pc:sldMk cId="0" sldId="257"/>
            <ac:spMk id="29" creationId="{00000000-0000-0000-0000-000000000000}"/>
          </ac:spMkLst>
        </pc:spChg>
      </pc:sldChg>
      <pc:sldChg chg="modSp mod modShow">
        <pc:chgData name="Jennifer Wisdahl" userId="09297b69-7469-4147-acd2-15eeb761b661" providerId="ADAL" clId="{318245EC-01F8-4293-8D03-A0D418FFE36D}" dt="2023-06-28T17:15:25.972" v="998"/>
        <pc:sldMkLst>
          <pc:docMk/>
          <pc:sldMk cId="460213374" sldId="261"/>
        </pc:sldMkLst>
        <pc:spChg chg="mod">
          <ac:chgData name="Jennifer Wisdahl" userId="09297b69-7469-4147-acd2-15eeb761b661" providerId="ADAL" clId="{318245EC-01F8-4293-8D03-A0D418FFE36D}" dt="2023-06-28T17:15:25.972" v="998"/>
          <ac:spMkLst>
            <pc:docMk/>
            <pc:sldMk cId="460213374" sldId="261"/>
            <ac:spMk id="2" creationId="{4A1689BF-2B3C-B91F-8503-35E1BBBA928D}"/>
          </ac:spMkLst>
        </pc:spChg>
        <pc:spChg chg="mod">
          <ac:chgData name="Jennifer Wisdahl" userId="09297b69-7469-4147-acd2-15eeb761b661" providerId="ADAL" clId="{318245EC-01F8-4293-8D03-A0D418FFE36D}" dt="2023-06-28T17:15:25.972" v="998"/>
          <ac:spMkLst>
            <pc:docMk/>
            <pc:sldMk cId="460213374" sldId="261"/>
            <ac:spMk id="4" creationId="{8FB55B24-F085-4F9E-1B8C-37D7535B7669}"/>
          </ac:spMkLst>
        </pc:spChg>
      </pc:sldChg>
      <pc:sldChg chg="modSp mod">
        <pc:chgData name="Jennifer Wisdahl" userId="09297b69-7469-4147-acd2-15eeb761b661" providerId="ADAL" clId="{318245EC-01F8-4293-8D03-A0D418FFE36D}" dt="2023-06-28T17:15:25.972" v="998"/>
        <pc:sldMkLst>
          <pc:docMk/>
          <pc:sldMk cId="995492405" sldId="262"/>
        </pc:sldMkLst>
        <pc:spChg chg="mod">
          <ac:chgData name="Jennifer Wisdahl" userId="09297b69-7469-4147-acd2-15eeb761b661" providerId="ADAL" clId="{318245EC-01F8-4293-8D03-A0D418FFE36D}" dt="2023-06-28T17:15:25.972" v="998"/>
          <ac:spMkLst>
            <pc:docMk/>
            <pc:sldMk cId="995492405" sldId="262"/>
            <ac:spMk id="2" creationId="{88D665C5-50C4-B93C-FECE-44B5AF5DC5C5}"/>
          </ac:spMkLst>
        </pc:spChg>
        <pc:spChg chg="mod">
          <ac:chgData name="Jennifer Wisdahl" userId="09297b69-7469-4147-acd2-15eeb761b661" providerId="ADAL" clId="{318245EC-01F8-4293-8D03-A0D418FFE36D}" dt="2023-06-28T17:15:25.972" v="998"/>
          <ac:spMkLst>
            <pc:docMk/>
            <pc:sldMk cId="995492405" sldId="262"/>
            <ac:spMk id="5" creationId="{85B13297-CE91-6E66-F5DE-C31E7436F06C}"/>
          </ac:spMkLst>
        </pc:spChg>
      </pc:sldChg>
      <pc:sldChg chg="addSp delSp modSp del mod setBg delDesignElem">
        <pc:chgData name="Jennifer Wisdahl" userId="09297b69-7469-4147-acd2-15eeb761b661" providerId="ADAL" clId="{318245EC-01F8-4293-8D03-A0D418FFE36D}" dt="2023-06-28T19:47:27.911" v="1093" actId="2696"/>
        <pc:sldMkLst>
          <pc:docMk/>
          <pc:sldMk cId="1820081631" sldId="263"/>
        </pc:sldMkLst>
        <pc:spChg chg="mod">
          <ac:chgData name="Jennifer Wisdahl" userId="09297b69-7469-4147-acd2-15eeb761b661" providerId="ADAL" clId="{318245EC-01F8-4293-8D03-A0D418FFE36D}" dt="2023-06-28T17:17:21.292" v="1016" actId="26606"/>
          <ac:spMkLst>
            <pc:docMk/>
            <pc:sldMk cId="1820081631" sldId="263"/>
            <ac:spMk id="2" creationId="{1EAAADEF-7525-A76A-1369-44DFB60F3544}"/>
          </ac:spMkLst>
        </pc:spChg>
        <pc:spChg chg="add del mod">
          <ac:chgData name="Jennifer Wisdahl" userId="09297b69-7469-4147-acd2-15eeb761b661" providerId="ADAL" clId="{318245EC-01F8-4293-8D03-A0D418FFE36D}" dt="2023-06-28T17:14:23.584" v="982" actId="26606"/>
          <ac:spMkLst>
            <pc:docMk/>
            <pc:sldMk cId="1820081631" sldId="263"/>
            <ac:spMk id="3" creationId="{984CB3DB-0381-B06F-5A75-777B54C22DD1}"/>
          </ac:spMkLst>
        </pc:spChg>
        <pc:spChg chg="add del">
          <ac:chgData name="Jennifer Wisdahl" userId="09297b69-7469-4147-acd2-15eeb761b661" providerId="ADAL" clId="{318245EC-01F8-4293-8D03-A0D418FFE36D}" dt="2023-06-28T17:17:21.292" v="1016" actId="26606"/>
          <ac:spMkLst>
            <pc:docMk/>
            <pc:sldMk cId="1820081631" sldId="263"/>
            <ac:spMk id="9" creationId="{AE2B703B-46F9-481A-A605-82E2A828C4FA}"/>
          </ac:spMkLst>
        </pc:spChg>
        <pc:spChg chg="add del">
          <ac:chgData name="Jennifer Wisdahl" userId="09297b69-7469-4147-acd2-15eeb761b661" providerId="ADAL" clId="{318245EC-01F8-4293-8D03-A0D418FFE36D}" dt="2023-06-28T17:17:21.292" v="1016" actId="26606"/>
          <ac:spMkLst>
            <pc:docMk/>
            <pc:sldMk cId="1820081631" sldId="263"/>
            <ac:spMk id="11" creationId="{F13BE4D7-0C3D-4906-B230-A1C5B4665CCF}"/>
          </ac:spMkLst>
        </pc:spChg>
        <pc:spChg chg="add">
          <ac:chgData name="Jennifer Wisdahl" userId="09297b69-7469-4147-acd2-15eeb761b661" providerId="ADAL" clId="{318245EC-01F8-4293-8D03-A0D418FFE36D}" dt="2023-06-28T17:17:21.292" v="1016" actId="26606"/>
          <ac:spMkLst>
            <pc:docMk/>
            <pc:sldMk cId="1820081631" sldId="263"/>
            <ac:spMk id="16" creationId="{1D63C574-BFD2-41A1-A567-B0C3CC7FDD4F}"/>
          </ac:spMkLst>
        </pc:spChg>
        <pc:spChg chg="add">
          <ac:chgData name="Jennifer Wisdahl" userId="09297b69-7469-4147-acd2-15eeb761b661" providerId="ADAL" clId="{318245EC-01F8-4293-8D03-A0D418FFE36D}" dt="2023-06-28T17:17:21.292" v="1016" actId="26606"/>
          <ac:spMkLst>
            <pc:docMk/>
            <pc:sldMk cId="1820081631" sldId="263"/>
            <ac:spMk id="18" creationId="{E2A46BAB-8C31-42B2-90E8-B26DD3E81D37}"/>
          </ac:spMkLst>
        </pc:spChg>
        <pc:grpChg chg="add">
          <ac:chgData name="Jennifer Wisdahl" userId="09297b69-7469-4147-acd2-15eeb761b661" providerId="ADAL" clId="{318245EC-01F8-4293-8D03-A0D418FFE36D}" dt="2023-06-28T17:17:21.292" v="1016" actId="26606"/>
          <ac:grpSpMkLst>
            <pc:docMk/>
            <pc:sldMk cId="1820081631" sldId="263"/>
            <ac:grpSpMk id="20" creationId="{B3F7A3C7-0737-4E57-B30E-8EEFE638B401}"/>
          </ac:grpSpMkLst>
        </pc:grpChg>
        <pc:grpChg chg="add">
          <ac:chgData name="Jennifer Wisdahl" userId="09297b69-7469-4147-acd2-15eeb761b661" providerId="ADAL" clId="{318245EC-01F8-4293-8D03-A0D418FFE36D}" dt="2023-06-28T17:17:21.292" v="1016" actId="26606"/>
          <ac:grpSpMkLst>
            <pc:docMk/>
            <pc:sldMk cId="1820081631" sldId="263"/>
            <ac:grpSpMk id="24" creationId="{43F5E015-E085-4624-B431-B42414448684}"/>
          </ac:grpSpMkLst>
        </pc:grpChg>
        <pc:graphicFrameChg chg="add del mod modGraphic">
          <ac:chgData name="Jennifer Wisdahl" userId="09297b69-7469-4147-acd2-15eeb761b661" providerId="ADAL" clId="{318245EC-01F8-4293-8D03-A0D418FFE36D}" dt="2023-06-28T17:17:21.292" v="1016" actId="26606"/>
          <ac:graphicFrameMkLst>
            <pc:docMk/>
            <pc:sldMk cId="1820081631" sldId="263"/>
            <ac:graphicFrameMk id="5" creationId="{293EA424-68C4-69C0-35C2-A876D2B4BDE7}"/>
          </ac:graphicFrameMkLst>
        </pc:graphicFrameChg>
      </pc:sldChg>
      <pc:sldChg chg="modSp">
        <pc:chgData name="Jennifer Wisdahl" userId="09297b69-7469-4147-acd2-15eeb761b661" providerId="ADAL" clId="{318245EC-01F8-4293-8D03-A0D418FFE36D}" dt="2023-06-28T17:15:25.972" v="998"/>
        <pc:sldMkLst>
          <pc:docMk/>
          <pc:sldMk cId="1795277118" sldId="264"/>
        </pc:sldMkLst>
        <pc:spChg chg="mod">
          <ac:chgData name="Jennifer Wisdahl" userId="09297b69-7469-4147-acd2-15eeb761b661" providerId="ADAL" clId="{318245EC-01F8-4293-8D03-A0D418FFE36D}" dt="2023-06-28T17:15:25.972" v="998"/>
          <ac:spMkLst>
            <pc:docMk/>
            <pc:sldMk cId="1795277118" sldId="264"/>
            <ac:spMk id="2" creationId="{A8110758-CDE2-ADA0-43FF-9D799D05CB63}"/>
          </ac:spMkLst>
        </pc:spChg>
      </pc:sldChg>
      <pc:sldChg chg="del">
        <pc:chgData name="Jennifer Wisdahl" userId="09297b69-7469-4147-acd2-15eeb761b661" providerId="ADAL" clId="{318245EC-01F8-4293-8D03-A0D418FFE36D}" dt="2023-06-28T16:30:41.254" v="179" actId="47"/>
        <pc:sldMkLst>
          <pc:docMk/>
          <pc:sldMk cId="2578810190" sldId="267"/>
        </pc:sldMkLst>
      </pc:sldChg>
      <pc:sldChg chg="del">
        <pc:chgData name="Jennifer Wisdahl" userId="09297b69-7469-4147-acd2-15eeb761b661" providerId="ADAL" clId="{318245EC-01F8-4293-8D03-A0D418FFE36D}" dt="2023-06-28T16:30:41.254" v="179" actId="47"/>
        <pc:sldMkLst>
          <pc:docMk/>
          <pc:sldMk cId="2636917103" sldId="268"/>
        </pc:sldMkLst>
      </pc:sldChg>
      <pc:sldChg chg="del">
        <pc:chgData name="Jennifer Wisdahl" userId="09297b69-7469-4147-acd2-15eeb761b661" providerId="ADAL" clId="{318245EC-01F8-4293-8D03-A0D418FFE36D}" dt="2023-06-28T16:30:41.254" v="179" actId="47"/>
        <pc:sldMkLst>
          <pc:docMk/>
          <pc:sldMk cId="151803955" sldId="269"/>
        </pc:sldMkLst>
      </pc:sldChg>
      <pc:sldChg chg="addSp modSp mod ord">
        <pc:chgData name="Jennifer Wisdahl" userId="09297b69-7469-4147-acd2-15eeb761b661" providerId="ADAL" clId="{318245EC-01F8-4293-8D03-A0D418FFE36D}" dt="2023-06-28T16:29:05.977" v="174" actId="1076"/>
        <pc:sldMkLst>
          <pc:docMk/>
          <pc:sldMk cId="2656951093" sldId="273"/>
        </pc:sldMkLst>
        <pc:spChg chg="mod">
          <ac:chgData name="Jennifer Wisdahl" userId="09297b69-7469-4147-acd2-15eeb761b661" providerId="ADAL" clId="{318245EC-01F8-4293-8D03-A0D418FFE36D}" dt="2023-06-28T16:28:39.738" v="173" actId="208"/>
          <ac:spMkLst>
            <pc:docMk/>
            <pc:sldMk cId="2656951093" sldId="273"/>
            <ac:spMk id="4" creationId="{93E01341-5BDB-9C40-8537-58C39F753AB0}"/>
          </ac:spMkLst>
        </pc:spChg>
        <pc:spChg chg="add mod">
          <ac:chgData name="Jennifer Wisdahl" userId="09297b69-7469-4147-acd2-15eeb761b661" providerId="ADAL" clId="{318245EC-01F8-4293-8D03-A0D418FFE36D}" dt="2023-06-28T16:29:05.977" v="174" actId="1076"/>
          <ac:spMkLst>
            <pc:docMk/>
            <pc:sldMk cId="2656951093" sldId="273"/>
            <ac:spMk id="5" creationId="{61EEB89A-6E9F-E5B4-ADB6-7FDA089506C2}"/>
          </ac:spMkLst>
        </pc:spChg>
        <pc:spChg chg="mod">
          <ac:chgData name="Jennifer Wisdahl" userId="09297b69-7469-4147-acd2-15eeb761b661" providerId="ADAL" clId="{318245EC-01F8-4293-8D03-A0D418FFE36D}" dt="2023-06-28T16:28:31.221" v="171" actId="208"/>
          <ac:spMkLst>
            <pc:docMk/>
            <pc:sldMk cId="2656951093" sldId="273"/>
            <ac:spMk id="11" creationId="{7BA6AF77-C41D-5925-CD4C-AAF0DF2F8B5A}"/>
          </ac:spMkLst>
        </pc:spChg>
      </pc:sldChg>
      <pc:sldChg chg="modSp">
        <pc:chgData name="Jennifer Wisdahl" userId="09297b69-7469-4147-acd2-15eeb761b661" providerId="ADAL" clId="{318245EC-01F8-4293-8D03-A0D418FFE36D}" dt="2023-06-28T17:15:25.972" v="998"/>
        <pc:sldMkLst>
          <pc:docMk/>
          <pc:sldMk cId="2692932304" sldId="635"/>
        </pc:sldMkLst>
        <pc:spChg chg="mod">
          <ac:chgData name="Jennifer Wisdahl" userId="09297b69-7469-4147-acd2-15eeb761b661" providerId="ADAL" clId="{318245EC-01F8-4293-8D03-A0D418FFE36D}" dt="2023-06-28T17:15:25.972" v="998"/>
          <ac:spMkLst>
            <pc:docMk/>
            <pc:sldMk cId="2692932304" sldId="635"/>
            <ac:spMk id="2" creationId="{C83A2DDB-FF58-B505-CF7F-0ABEB2191F0C}"/>
          </ac:spMkLst>
        </pc:spChg>
        <pc:spChg chg="mod">
          <ac:chgData name="Jennifer Wisdahl" userId="09297b69-7469-4147-acd2-15eeb761b661" providerId="ADAL" clId="{318245EC-01F8-4293-8D03-A0D418FFE36D}" dt="2023-06-28T17:15:25.972" v="998"/>
          <ac:spMkLst>
            <pc:docMk/>
            <pc:sldMk cId="2692932304" sldId="635"/>
            <ac:spMk id="3" creationId="{55762576-B2DA-C873-F067-AB07B1EC1783}"/>
          </ac:spMkLst>
        </pc:spChg>
      </pc:sldChg>
      <pc:sldChg chg="del">
        <pc:chgData name="Jennifer Wisdahl" userId="09297b69-7469-4147-acd2-15eeb761b661" providerId="ADAL" clId="{318245EC-01F8-4293-8D03-A0D418FFE36D}" dt="2023-06-28T16:30:41.254" v="179" actId="47"/>
        <pc:sldMkLst>
          <pc:docMk/>
          <pc:sldMk cId="1742215743" sldId="636"/>
        </pc:sldMkLst>
      </pc:sldChg>
      <pc:sldChg chg="del">
        <pc:chgData name="Jennifer Wisdahl" userId="09297b69-7469-4147-acd2-15eeb761b661" providerId="ADAL" clId="{318245EC-01F8-4293-8D03-A0D418FFE36D}" dt="2023-06-28T16:30:41.254" v="179" actId="47"/>
        <pc:sldMkLst>
          <pc:docMk/>
          <pc:sldMk cId="4081951780" sldId="637"/>
        </pc:sldMkLst>
      </pc:sldChg>
      <pc:sldChg chg="del">
        <pc:chgData name="Jennifer Wisdahl" userId="09297b69-7469-4147-acd2-15eeb761b661" providerId="ADAL" clId="{318245EC-01F8-4293-8D03-A0D418FFE36D}" dt="2023-06-28T16:29:22.810" v="175" actId="2696"/>
        <pc:sldMkLst>
          <pc:docMk/>
          <pc:sldMk cId="4087675704" sldId="648"/>
        </pc:sldMkLst>
      </pc:sldChg>
      <pc:sldChg chg="del">
        <pc:chgData name="Jennifer Wisdahl" userId="09297b69-7469-4147-acd2-15eeb761b661" providerId="ADAL" clId="{318245EC-01F8-4293-8D03-A0D418FFE36D}" dt="2023-06-28T16:29:33.835" v="176" actId="2696"/>
        <pc:sldMkLst>
          <pc:docMk/>
          <pc:sldMk cId="14988551" sldId="649"/>
        </pc:sldMkLst>
      </pc:sldChg>
      <pc:sldChg chg="modSp del mod modShow">
        <pc:chgData name="Jennifer Wisdahl" userId="09297b69-7469-4147-acd2-15eeb761b661" providerId="ADAL" clId="{318245EC-01F8-4293-8D03-A0D418FFE36D}" dt="2023-06-28T17:17:30.249" v="1017" actId="2696"/>
        <pc:sldMkLst>
          <pc:docMk/>
          <pc:sldMk cId="2903591698" sldId="650"/>
        </pc:sldMkLst>
        <pc:spChg chg="mod">
          <ac:chgData name="Jennifer Wisdahl" userId="09297b69-7469-4147-acd2-15eeb761b661" providerId="ADAL" clId="{318245EC-01F8-4293-8D03-A0D418FFE36D}" dt="2023-06-28T17:15:25.972" v="998"/>
          <ac:spMkLst>
            <pc:docMk/>
            <pc:sldMk cId="2903591698" sldId="650"/>
            <ac:spMk id="4" creationId="{2B1F3C3C-EE1C-0904-7ADB-7E80D60CA33A}"/>
          </ac:spMkLst>
        </pc:spChg>
        <pc:spChg chg="mod">
          <ac:chgData name="Jennifer Wisdahl" userId="09297b69-7469-4147-acd2-15eeb761b661" providerId="ADAL" clId="{318245EC-01F8-4293-8D03-A0D418FFE36D}" dt="2023-06-28T17:15:25.972" v="998"/>
          <ac:spMkLst>
            <pc:docMk/>
            <pc:sldMk cId="2903591698" sldId="650"/>
            <ac:spMk id="6" creationId="{A9FAA15D-A8F8-BC5E-4A0C-3D851F4B8E79}"/>
          </ac:spMkLst>
        </pc:spChg>
        <pc:picChg chg="mod">
          <ac:chgData name="Jennifer Wisdahl" userId="09297b69-7469-4147-acd2-15eeb761b661" providerId="ADAL" clId="{318245EC-01F8-4293-8D03-A0D418FFE36D}" dt="2023-06-28T17:15:25.972" v="998"/>
          <ac:picMkLst>
            <pc:docMk/>
            <pc:sldMk cId="2903591698" sldId="650"/>
            <ac:picMk id="8" creationId="{E30B71AD-A1EB-4B8F-C8A3-C8A6A1F3C5D4}"/>
          </ac:picMkLst>
        </pc:picChg>
      </pc:sldChg>
      <pc:sldChg chg="addSp delSp modSp mod delDesignElem">
        <pc:chgData name="Jennifer Wisdahl" userId="09297b69-7469-4147-acd2-15eeb761b661" providerId="ADAL" clId="{318245EC-01F8-4293-8D03-A0D418FFE36D}" dt="2023-06-28T17:15:25.972" v="998"/>
        <pc:sldMkLst>
          <pc:docMk/>
          <pc:sldMk cId="2717442018" sldId="651"/>
        </pc:sldMkLst>
        <pc:spChg chg="add del mod">
          <ac:chgData name="Jennifer Wisdahl" userId="09297b69-7469-4147-acd2-15eeb761b661" providerId="ADAL" clId="{318245EC-01F8-4293-8D03-A0D418FFE36D}" dt="2023-06-28T16:43:31.480" v="181" actId="931"/>
          <ac:spMkLst>
            <pc:docMk/>
            <pc:sldMk cId="2717442018" sldId="651"/>
            <ac:spMk id="4" creationId="{34BDC004-26FD-586C-D87C-565D28BB864F}"/>
          </ac:spMkLst>
        </pc:spChg>
        <pc:spChg chg="add del">
          <ac:chgData name="Jennifer Wisdahl" userId="09297b69-7469-4147-acd2-15eeb761b661" providerId="ADAL" clId="{318245EC-01F8-4293-8D03-A0D418FFE36D}" dt="2023-06-28T17:15:25.972" v="998"/>
          <ac:spMkLst>
            <pc:docMk/>
            <pc:sldMk cId="2717442018" sldId="651"/>
            <ac:spMk id="11" creationId="{A8384FB5-9ADC-4DDC-881B-597D56F5B15D}"/>
          </ac:spMkLst>
        </pc:spChg>
        <pc:spChg chg="add del">
          <ac:chgData name="Jennifer Wisdahl" userId="09297b69-7469-4147-acd2-15eeb761b661" providerId="ADAL" clId="{318245EC-01F8-4293-8D03-A0D418FFE36D}" dt="2023-06-28T17:15:25.972" v="998"/>
          <ac:spMkLst>
            <pc:docMk/>
            <pc:sldMk cId="2717442018" sldId="651"/>
            <ac:spMk id="13" creationId="{91E5A9A7-95C6-4F4F-B00E-C82E07FE62EF}"/>
          </ac:spMkLst>
        </pc:spChg>
        <pc:spChg chg="add del">
          <ac:chgData name="Jennifer Wisdahl" userId="09297b69-7469-4147-acd2-15eeb761b661" providerId="ADAL" clId="{318245EC-01F8-4293-8D03-A0D418FFE36D}" dt="2023-06-28T17:15:25.972" v="998"/>
          <ac:spMkLst>
            <pc:docMk/>
            <pc:sldMk cId="2717442018" sldId="651"/>
            <ac:spMk id="15" creationId="{D07DD2DE-F619-49DD-B5E7-03A290FF4ED1}"/>
          </ac:spMkLst>
        </pc:spChg>
        <pc:spChg chg="add del">
          <ac:chgData name="Jennifer Wisdahl" userId="09297b69-7469-4147-acd2-15eeb761b661" providerId="ADAL" clId="{318245EC-01F8-4293-8D03-A0D418FFE36D}" dt="2023-06-28T17:15:25.972" v="998"/>
          <ac:spMkLst>
            <pc:docMk/>
            <pc:sldMk cId="2717442018" sldId="651"/>
            <ac:spMk id="17" creationId="{85149191-5F60-4A28-AAFF-039F96B0F3EC}"/>
          </ac:spMkLst>
        </pc:spChg>
        <pc:spChg chg="add del">
          <ac:chgData name="Jennifer Wisdahl" userId="09297b69-7469-4147-acd2-15eeb761b661" providerId="ADAL" clId="{318245EC-01F8-4293-8D03-A0D418FFE36D}" dt="2023-06-28T17:15:25.972" v="998"/>
          <ac:spMkLst>
            <pc:docMk/>
            <pc:sldMk cId="2717442018" sldId="651"/>
            <ac:spMk id="19" creationId="{F8260ED5-17F7-4158-B241-D51DD4CF1B7E}"/>
          </ac:spMkLst>
        </pc:spChg>
        <pc:picChg chg="del">
          <ac:chgData name="Jennifer Wisdahl" userId="09297b69-7469-4147-acd2-15eeb761b661" providerId="ADAL" clId="{318245EC-01F8-4293-8D03-A0D418FFE36D}" dt="2023-06-28T16:42:47.291" v="180" actId="478"/>
          <ac:picMkLst>
            <pc:docMk/>
            <pc:sldMk cId="2717442018" sldId="651"/>
            <ac:picMk id="6" creationId="{8F7BC2EE-D8BC-421C-5498-DC4E189BF6D3}"/>
          </ac:picMkLst>
        </pc:picChg>
        <pc:picChg chg="add mod">
          <ac:chgData name="Jennifer Wisdahl" userId="09297b69-7469-4147-acd2-15eeb761b661" providerId="ADAL" clId="{318245EC-01F8-4293-8D03-A0D418FFE36D}" dt="2023-06-28T16:43:44.632" v="185" actId="14100"/>
          <ac:picMkLst>
            <pc:docMk/>
            <pc:sldMk cId="2717442018" sldId="651"/>
            <ac:picMk id="7" creationId="{AC050CBF-C7DF-C40A-4E42-0454DB6087F8}"/>
          </ac:picMkLst>
        </pc:picChg>
      </pc:sldChg>
      <pc:sldChg chg="addSp delSp delDesignElem">
        <pc:chgData name="Jennifer Wisdahl" userId="09297b69-7469-4147-acd2-15eeb761b661" providerId="ADAL" clId="{318245EC-01F8-4293-8D03-A0D418FFE36D}" dt="2023-06-28T17:15:25.972" v="998"/>
        <pc:sldMkLst>
          <pc:docMk/>
          <pc:sldMk cId="2944179722" sldId="652"/>
        </pc:sldMkLst>
        <pc:spChg chg="add del">
          <ac:chgData name="Jennifer Wisdahl" userId="09297b69-7469-4147-acd2-15eeb761b661" providerId="ADAL" clId="{318245EC-01F8-4293-8D03-A0D418FFE36D}" dt="2023-06-28T17:15:25.972" v="998"/>
          <ac:spMkLst>
            <pc:docMk/>
            <pc:sldMk cId="2944179722" sldId="652"/>
            <ac:spMk id="29" creationId="{A8384FB5-9ADC-4DDC-881B-597D56F5B15D}"/>
          </ac:spMkLst>
        </pc:spChg>
        <pc:spChg chg="add del">
          <ac:chgData name="Jennifer Wisdahl" userId="09297b69-7469-4147-acd2-15eeb761b661" providerId="ADAL" clId="{318245EC-01F8-4293-8D03-A0D418FFE36D}" dt="2023-06-28T17:15:25.972" v="998"/>
          <ac:spMkLst>
            <pc:docMk/>
            <pc:sldMk cId="2944179722" sldId="652"/>
            <ac:spMk id="31" creationId="{1199E1B1-A8C0-4FE8-A5A8-1CB41D69F857}"/>
          </ac:spMkLst>
        </pc:spChg>
        <pc:spChg chg="add del">
          <ac:chgData name="Jennifer Wisdahl" userId="09297b69-7469-4147-acd2-15eeb761b661" providerId="ADAL" clId="{318245EC-01F8-4293-8D03-A0D418FFE36D}" dt="2023-06-28T17:15:25.972" v="998"/>
          <ac:spMkLst>
            <pc:docMk/>
            <pc:sldMk cId="2944179722" sldId="652"/>
            <ac:spMk id="33" creationId="{84A8DE83-DE75-4B41-9DB4-A7EC0B0DEC0B}"/>
          </ac:spMkLst>
        </pc:spChg>
        <pc:spChg chg="add del">
          <ac:chgData name="Jennifer Wisdahl" userId="09297b69-7469-4147-acd2-15eeb761b661" providerId="ADAL" clId="{318245EC-01F8-4293-8D03-A0D418FFE36D}" dt="2023-06-28T17:15:25.972" v="998"/>
          <ac:spMkLst>
            <pc:docMk/>
            <pc:sldMk cId="2944179722" sldId="652"/>
            <ac:spMk id="35" creationId="{A7009A0A-BEF5-4EAC-AF15-E4F9F002E239}"/>
          </ac:spMkLst>
        </pc:spChg>
      </pc:sldChg>
      <pc:sldChg chg="del">
        <pc:chgData name="Jennifer Wisdahl" userId="09297b69-7469-4147-acd2-15eeb761b661" providerId="ADAL" clId="{318245EC-01F8-4293-8D03-A0D418FFE36D}" dt="2023-06-28T16:30:13.291" v="177" actId="2696"/>
        <pc:sldMkLst>
          <pc:docMk/>
          <pc:sldMk cId="1192892153" sldId="653"/>
        </pc:sldMkLst>
      </pc:sldChg>
      <pc:sldChg chg="addSp modSp new mod modClrScheme chgLayout">
        <pc:chgData name="Jennifer Wisdahl" userId="09297b69-7469-4147-acd2-15eeb761b661" providerId="ADAL" clId="{318245EC-01F8-4293-8D03-A0D418FFE36D}" dt="2023-06-28T17:07:22.841" v="902" actId="962"/>
        <pc:sldMkLst>
          <pc:docMk/>
          <pc:sldMk cId="3686927168" sldId="653"/>
        </pc:sldMkLst>
        <pc:spChg chg="add mod">
          <ac:chgData name="Jennifer Wisdahl" userId="09297b69-7469-4147-acd2-15eeb761b661" providerId="ADAL" clId="{318245EC-01F8-4293-8D03-A0D418FFE36D}" dt="2023-06-28T16:46:18.618" v="195" actId="20577"/>
          <ac:spMkLst>
            <pc:docMk/>
            <pc:sldMk cId="3686927168" sldId="653"/>
            <ac:spMk id="2" creationId="{692BC9DD-A246-9329-5A39-28BF275BE60A}"/>
          </ac:spMkLst>
        </pc:spChg>
        <pc:spChg chg="add mod">
          <ac:chgData name="Jennifer Wisdahl" userId="09297b69-7469-4147-acd2-15eeb761b661" providerId="ADAL" clId="{318245EC-01F8-4293-8D03-A0D418FFE36D}" dt="2023-06-28T16:46:15.398" v="187" actId="700"/>
          <ac:spMkLst>
            <pc:docMk/>
            <pc:sldMk cId="3686927168" sldId="653"/>
            <ac:spMk id="3" creationId="{9B4A834B-C8D1-08E9-50F3-4558DFD1F4AA}"/>
          </ac:spMkLst>
        </pc:spChg>
        <pc:picChg chg="add mod">
          <ac:chgData name="Jennifer Wisdahl" userId="09297b69-7469-4147-acd2-15eeb761b661" providerId="ADAL" clId="{318245EC-01F8-4293-8D03-A0D418FFE36D}" dt="2023-06-28T17:07:22.841" v="902" actId="962"/>
          <ac:picMkLst>
            <pc:docMk/>
            <pc:sldMk cId="3686927168" sldId="653"/>
            <ac:picMk id="5" creationId="{5E0DD1DC-3DA3-2661-EFB6-A4EEC51C11DA}"/>
          </ac:picMkLst>
        </pc:picChg>
      </pc:sldChg>
      <pc:sldChg chg="del">
        <pc:chgData name="Jennifer Wisdahl" userId="09297b69-7469-4147-acd2-15eeb761b661" providerId="ADAL" clId="{318245EC-01F8-4293-8D03-A0D418FFE36D}" dt="2023-06-28T16:30:16.484" v="178" actId="2696"/>
        <pc:sldMkLst>
          <pc:docMk/>
          <pc:sldMk cId="2400279567" sldId="654"/>
        </pc:sldMkLst>
      </pc:sldChg>
      <pc:sldChg chg="addSp delSp modSp new mod setBg setClrOvrMap delDesignElem">
        <pc:chgData name="Jennifer Wisdahl" userId="09297b69-7469-4147-acd2-15eeb761b661" providerId="ADAL" clId="{318245EC-01F8-4293-8D03-A0D418FFE36D}" dt="2023-06-28T17:15:25.972" v="998"/>
        <pc:sldMkLst>
          <pc:docMk/>
          <pc:sldMk cId="3406533777" sldId="654"/>
        </pc:sldMkLst>
        <pc:spChg chg="mod">
          <ac:chgData name="Jennifer Wisdahl" userId="09297b69-7469-4147-acd2-15eeb761b661" providerId="ADAL" clId="{318245EC-01F8-4293-8D03-A0D418FFE36D}" dt="2023-06-28T16:47:39.494" v="206" actId="26606"/>
          <ac:spMkLst>
            <pc:docMk/>
            <pc:sldMk cId="3406533777" sldId="654"/>
            <ac:spMk id="2" creationId="{41901E93-12AB-4524-DC10-94DF98AB6683}"/>
          </ac:spMkLst>
        </pc:spChg>
        <pc:spChg chg="del">
          <ac:chgData name="Jennifer Wisdahl" userId="09297b69-7469-4147-acd2-15eeb761b661" providerId="ADAL" clId="{318245EC-01F8-4293-8D03-A0D418FFE36D}" dt="2023-06-28T16:47:39.494" v="206" actId="26606"/>
          <ac:spMkLst>
            <pc:docMk/>
            <pc:sldMk cId="3406533777" sldId="654"/>
            <ac:spMk id="3" creationId="{847FF487-E0B7-6566-B290-FD13885C71D7}"/>
          </ac:spMkLst>
        </pc:spChg>
        <pc:spChg chg="add del">
          <ac:chgData name="Jennifer Wisdahl" userId="09297b69-7469-4147-acd2-15eeb761b661" providerId="ADAL" clId="{318245EC-01F8-4293-8D03-A0D418FFE36D}" dt="2023-06-28T17:15:25.972" v="998"/>
          <ac:spMkLst>
            <pc:docMk/>
            <pc:sldMk cId="3406533777" sldId="654"/>
            <ac:spMk id="9" creationId="{71B2258F-86CA-4D4D-8270-BC05FCDEBFB3}"/>
          </ac:spMkLst>
        </pc:spChg>
        <pc:picChg chg="add">
          <ac:chgData name="Jennifer Wisdahl" userId="09297b69-7469-4147-acd2-15eeb761b661" providerId="ADAL" clId="{318245EC-01F8-4293-8D03-A0D418FFE36D}" dt="2023-06-28T16:47:39.494" v="206" actId="26606"/>
          <ac:picMkLst>
            <pc:docMk/>
            <pc:sldMk cId="3406533777" sldId="654"/>
            <ac:picMk id="5" creationId="{DA81E03D-D720-CA7C-986B-0CEC6C50FF42}"/>
          </ac:picMkLst>
        </pc:picChg>
      </pc:sldChg>
      <pc:sldChg chg="addSp delSp modSp del mod setBg delDesignElem">
        <pc:chgData name="Jennifer Wisdahl" userId="09297b69-7469-4147-acd2-15eeb761b661" providerId="ADAL" clId="{318245EC-01F8-4293-8D03-A0D418FFE36D}" dt="2023-06-28T19:47:27.911" v="1093" actId="2696"/>
        <pc:sldMkLst>
          <pc:docMk/>
          <pc:sldMk cId="1345349025" sldId="655"/>
        </pc:sldMkLst>
        <pc:spChg chg="mod">
          <ac:chgData name="Jennifer Wisdahl" userId="09297b69-7469-4147-acd2-15eeb761b661" providerId="ADAL" clId="{318245EC-01F8-4293-8D03-A0D418FFE36D}" dt="2023-06-28T17:18:41.264" v="1027" actId="1076"/>
          <ac:spMkLst>
            <pc:docMk/>
            <pc:sldMk cId="1345349025" sldId="655"/>
            <ac:spMk id="2" creationId="{2D28415C-DAC9-AA30-A866-18C1FE824AA2}"/>
          </ac:spMkLst>
        </pc:spChg>
        <pc:spChg chg="add mod">
          <ac:chgData name="Jennifer Wisdahl" userId="09297b69-7469-4147-acd2-15eeb761b661" providerId="ADAL" clId="{318245EC-01F8-4293-8D03-A0D418FFE36D}" dt="2023-06-28T17:43:40.907" v="1092" actId="20577"/>
          <ac:spMkLst>
            <pc:docMk/>
            <pc:sldMk cId="1345349025" sldId="655"/>
            <ac:spMk id="3" creationId="{98853DDB-D958-E5D9-E8F4-C2A29D01E035}"/>
          </ac:spMkLst>
        </pc:spChg>
        <pc:spChg chg="add del">
          <ac:chgData name="Jennifer Wisdahl" userId="09297b69-7469-4147-acd2-15eeb761b661" providerId="ADAL" clId="{318245EC-01F8-4293-8D03-A0D418FFE36D}" dt="2023-06-28T17:14:13.208" v="979" actId="26606"/>
          <ac:spMkLst>
            <pc:docMk/>
            <pc:sldMk cId="1345349025" sldId="655"/>
            <ac:spMk id="9" creationId="{2D2B266D-3625-4584-A5C3-7D3F672CFF30}"/>
          </ac:spMkLst>
        </pc:spChg>
        <pc:spChg chg="add del">
          <ac:chgData name="Jennifer Wisdahl" userId="09297b69-7469-4147-acd2-15eeb761b661" providerId="ADAL" clId="{318245EC-01F8-4293-8D03-A0D418FFE36D}" dt="2023-06-28T17:14:13.208" v="979" actId="26606"/>
          <ac:spMkLst>
            <pc:docMk/>
            <pc:sldMk cId="1345349025" sldId="655"/>
            <ac:spMk id="11" creationId="{C463B99A-73EE-4FBB-B7C4-F9F9BCC25C65}"/>
          </ac:spMkLst>
        </pc:spChg>
        <pc:spChg chg="add del">
          <ac:chgData name="Jennifer Wisdahl" userId="09297b69-7469-4147-acd2-15eeb761b661" providerId="ADAL" clId="{318245EC-01F8-4293-8D03-A0D418FFE36D}" dt="2023-06-28T17:14:13.208" v="979" actId="26606"/>
          <ac:spMkLst>
            <pc:docMk/>
            <pc:sldMk cId="1345349025" sldId="655"/>
            <ac:spMk id="13" creationId="{A5D2A5D1-BA0D-47D3-B051-DA7743C46E28}"/>
          </ac:spMkLst>
        </pc:spChg>
      </pc:sldChg>
      <pc:sldChg chg="addSp delSp modSp del mod setBg delDesignElem">
        <pc:chgData name="Jennifer Wisdahl" userId="09297b69-7469-4147-acd2-15eeb761b661" providerId="ADAL" clId="{318245EC-01F8-4293-8D03-A0D418FFE36D}" dt="2023-06-28T19:47:27.911" v="1093" actId="2696"/>
        <pc:sldMkLst>
          <pc:docMk/>
          <pc:sldMk cId="2610526001" sldId="656"/>
        </pc:sldMkLst>
        <pc:spChg chg="mod">
          <ac:chgData name="Jennifer Wisdahl" userId="09297b69-7469-4147-acd2-15eeb761b661" providerId="ADAL" clId="{318245EC-01F8-4293-8D03-A0D418FFE36D}" dt="2023-06-28T17:15:45.617" v="999" actId="26606"/>
          <ac:spMkLst>
            <pc:docMk/>
            <pc:sldMk cId="2610526001" sldId="656"/>
            <ac:spMk id="2" creationId="{0318B042-7961-8175-E5B3-7D70DDAB92AE}"/>
          </ac:spMkLst>
        </pc:spChg>
        <pc:spChg chg="del mod">
          <ac:chgData name="Jennifer Wisdahl" userId="09297b69-7469-4147-acd2-15eeb761b661" providerId="ADAL" clId="{318245EC-01F8-4293-8D03-A0D418FFE36D}" dt="2023-06-28T17:10:40.983" v="952" actId="26606"/>
          <ac:spMkLst>
            <pc:docMk/>
            <pc:sldMk cId="2610526001" sldId="656"/>
            <ac:spMk id="3" creationId="{8828232B-9139-B4FC-EE54-7422D99D37CD}"/>
          </ac:spMkLst>
        </pc:spChg>
        <pc:spChg chg="add del">
          <ac:chgData name="Jennifer Wisdahl" userId="09297b69-7469-4147-acd2-15eeb761b661" providerId="ADAL" clId="{318245EC-01F8-4293-8D03-A0D418FFE36D}" dt="2023-06-28T17:15:45.617" v="999" actId="26606"/>
          <ac:spMkLst>
            <pc:docMk/>
            <pc:sldMk cId="2610526001" sldId="656"/>
            <ac:spMk id="9" creationId="{AE2B703B-46F9-481A-A605-82E2A828C4FA}"/>
          </ac:spMkLst>
        </pc:spChg>
        <pc:spChg chg="add del">
          <ac:chgData name="Jennifer Wisdahl" userId="09297b69-7469-4147-acd2-15eeb761b661" providerId="ADAL" clId="{318245EC-01F8-4293-8D03-A0D418FFE36D}" dt="2023-06-28T17:15:45.617" v="999" actId="26606"/>
          <ac:spMkLst>
            <pc:docMk/>
            <pc:sldMk cId="2610526001" sldId="656"/>
            <ac:spMk id="11" creationId="{F13BE4D7-0C3D-4906-B230-A1C5B4665CCF}"/>
          </ac:spMkLst>
        </pc:spChg>
        <pc:spChg chg="add">
          <ac:chgData name="Jennifer Wisdahl" userId="09297b69-7469-4147-acd2-15eeb761b661" providerId="ADAL" clId="{318245EC-01F8-4293-8D03-A0D418FFE36D}" dt="2023-06-28T17:15:45.617" v="999" actId="26606"/>
          <ac:spMkLst>
            <pc:docMk/>
            <pc:sldMk cId="2610526001" sldId="656"/>
            <ac:spMk id="16" creationId="{1D63C574-BFD2-41A1-A567-B0C3CC7FDD4F}"/>
          </ac:spMkLst>
        </pc:spChg>
        <pc:spChg chg="add">
          <ac:chgData name="Jennifer Wisdahl" userId="09297b69-7469-4147-acd2-15eeb761b661" providerId="ADAL" clId="{318245EC-01F8-4293-8D03-A0D418FFE36D}" dt="2023-06-28T17:15:45.617" v="999" actId="26606"/>
          <ac:spMkLst>
            <pc:docMk/>
            <pc:sldMk cId="2610526001" sldId="656"/>
            <ac:spMk id="18" creationId="{E2A46BAB-8C31-42B2-90E8-B26DD3E81D37}"/>
          </ac:spMkLst>
        </pc:spChg>
        <pc:grpChg chg="add">
          <ac:chgData name="Jennifer Wisdahl" userId="09297b69-7469-4147-acd2-15eeb761b661" providerId="ADAL" clId="{318245EC-01F8-4293-8D03-A0D418FFE36D}" dt="2023-06-28T17:15:45.617" v="999" actId="26606"/>
          <ac:grpSpMkLst>
            <pc:docMk/>
            <pc:sldMk cId="2610526001" sldId="656"/>
            <ac:grpSpMk id="20" creationId="{B3F7A3C7-0737-4E57-B30E-8EEFE638B401}"/>
          </ac:grpSpMkLst>
        </pc:grpChg>
        <pc:grpChg chg="add">
          <ac:chgData name="Jennifer Wisdahl" userId="09297b69-7469-4147-acd2-15eeb761b661" providerId="ADAL" clId="{318245EC-01F8-4293-8D03-A0D418FFE36D}" dt="2023-06-28T17:15:45.617" v="999" actId="26606"/>
          <ac:grpSpMkLst>
            <pc:docMk/>
            <pc:sldMk cId="2610526001" sldId="656"/>
            <ac:grpSpMk id="24" creationId="{43F5E015-E085-4624-B431-B42414448684}"/>
          </ac:grpSpMkLst>
        </pc:grpChg>
        <pc:graphicFrameChg chg="add mod modGraphic">
          <ac:chgData name="Jennifer Wisdahl" userId="09297b69-7469-4147-acd2-15eeb761b661" providerId="ADAL" clId="{318245EC-01F8-4293-8D03-A0D418FFE36D}" dt="2023-06-28T17:42:05.224" v="1044"/>
          <ac:graphicFrameMkLst>
            <pc:docMk/>
            <pc:sldMk cId="2610526001" sldId="656"/>
            <ac:graphicFrameMk id="5" creationId="{B279B42E-1A9B-8B6E-C6AD-ABE5CAA20099}"/>
          </ac:graphicFrameMkLst>
        </pc:graphicFrameChg>
      </pc:sldChg>
      <pc:sldChg chg="addSp delSp modSp del mod setBg delDesignElem">
        <pc:chgData name="Jennifer Wisdahl" userId="09297b69-7469-4147-acd2-15eeb761b661" providerId="ADAL" clId="{318245EC-01F8-4293-8D03-A0D418FFE36D}" dt="2023-06-28T19:47:27.911" v="1093" actId="2696"/>
        <pc:sldMkLst>
          <pc:docMk/>
          <pc:sldMk cId="2534414615" sldId="657"/>
        </pc:sldMkLst>
        <pc:spChg chg="mod">
          <ac:chgData name="Jennifer Wisdahl" userId="09297b69-7469-4147-acd2-15eeb761b661" providerId="ADAL" clId="{318245EC-01F8-4293-8D03-A0D418FFE36D}" dt="2023-06-28T17:15:57.700" v="1000" actId="26606"/>
          <ac:spMkLst>
            <pc:docMk/>
            <pc:sldMk cId="2534414615" sldId="657"/>
            <ac:spMk id="2" creationId="{9B09F645-D0C4-F650-09EB-B5D7335452D4}"/>
          </ac:spMkLst>
        </pc:spChg>
        <pc:spChg chg="del mod">
          <ac:chgData name="Jennifer Wisdahl" userId="09297b69-7469-4147-acd2-15eeb761b661" providerId="ADAL" clId="{318245EC-01F8-4293-8D03-A0D418FFE36D}" dt="2023-06-28T17:10:27.567" v="951" actId="26606"/>
          <ac:spMkLst>
            <pc:docMk/>
            <pc:sldMk cId="2534414615" sldId="657"/>
            <ac:spMk id="3" creationId="{096E23C0-28CC-9BCA-ECC4-31B2106B327F}"/>
          </ac:spMkLst>
        </pc:spChg>
        <pc:spChg chg="add del">
          <ac:chgData name="Jennifer Wisdahl" userId="09297b69-7469-4147-acd2-15eeb761b661" providerId="ADAL" clId="{318245EC-01F8-4293-8D03-A0D418FFE36D}" dt="2023-06-28T17:15:57.700" v="1000" actId="26606"/>
          <ac:spMkLst>
            <pc:docMk/>
            <pc:sldMk cId="2534414615" sldId="657"/>
            <ac:spMk id="9" creationId="{AE2B703B-46F9-481A-A605-82E2A828C4FA}"/>
          </ac:spMkLst>
        </pc:spChg>
        <pc:spChg chg="add del">
          <ac:chgData name="Jennifer Wisdahl" userId="09297b69-7469-4147-acd2-15eeb761b661" providerId="ADAL" clId="{318245EC-01F8-4293-8D03-A0D418FFE36D}" dt="2023-06-28T17:15:57.700" v="1000" actId="26606"/>
          <ac:spMkLst>
            <pc:docMk/>
            <pc:sldMk cId="2534414615" sldId="657"/>
            <ac:spMk id="11" creationId="{F13BE4D7-0C3D-4906-B230-A1C5B4665CCF}"/>
          </ac:spMkLst>
        </pc:spChg>
        <pc:spChg chg="add">
          <ac:chgData name="Jennifer Wisdahl" userId="09297b69-7469-4147-acd2-15eeb761b661" providerId="ADAL" clId="{318245EC-01F8-4293-8D03-A0D418FFE36D}" dt="2023-06-28T17:15:57.700" v="1000" actId="26606"/>
          <ac:spMkLst>
            <pc:docMk/>
            <pc:sldMk cId="2534414615" sldId="657"/>
            <ac:spMk id="16" creationId="{1D63C574-BFD2-41A1-A567-B0C3CC7FDD4F}"/>
          </ac:spMkLst>
        </pc:spChg>
        <pc:spChg chg="add">
          <ac:chgData name="Jennifer Wisdahl" userId="09297b69-7469-4147-acd2-15eeb761b661" providerId="ADAL" clId="{318245EC-01F8-4293-8D03-A0D418FFE36D}" dt="2023-06-28T17:15:57.700" v="1000" actId="26606"/>
          <ac:spMkLst>
            <pc:docMk/>
            <pc:sldMk cId="2534414615" sldId="657"/>
            <ac:spMk id="18" creationId="{E2A46BAB-8C31-42B2-90E8-B26DD3E81D37}"/>
          </ac:spMkLst>
        </pc:spChg>
        <pc:grpChg chg="add">
          <ac:chgData name="Jennifer Wisdahl" userId="09297b69-7469-4147-acd2-15eeb761b661" providerId="ADAL" clId="{318245EC-01F8-4293-8D03-A0D418FFE36D}" dt="2023-06-28T17:15:57.700" v="1000" actId="26606"/>
          <ac:grpSpMkLst>
            <pc:docMk/>
            <pc:sldMk cId="2534414615" sldId="657"/>
            <ac:grpSpMk id="20" creationId="{B3F7A3C7-0737-4E57-B30E-8EEFE638B401}"/>
          </ac:grpSpMkLst>
        </pc:grpChg>
        <pc:grpChg chg="add">
          <ac:chgData name="Jennifer Wisdahl" userId="09297b69-7469-4147-acd2-15eeb761b661" providerId="ADAL" clId="{318245EC-01F8-4293-8D03-A0D418FFE36D}" dt="2023-06-28T17:15:57.700" v="1000" actId="26606"/>
          <ac:grpSpMkLst>
            <pc:docMk/>
            <pc:sldMk cId="2534414615" sldId="657"/>
            <ac:grpSpMk id="24" creationId="{43F5E015-E085-4624-B431-B42414448684}"/>
          </ac:grpSpMkLst>
        </pc:grpChg>
        <pc:graphicFrameChg chg="add mod modGraphic">
          <ac:chgData name="Jennifer Wisdahl" userId="09297b69-7469-4147-acd2-15eeb761b661" providerId="ADAL" clId="{318245EC-01F8-4293-8D03-A0D418FFE36D}" dt="2023-06-28T17:15:57.700" v="1000" actId="26606"/>
          <ac:graphicFrameMkLst>
            <pc:docMk/>
            <pc:sldMk cId="2534414615" sldId="657"/>
            <ac:graphicFrameMk id="5" creationId="{BD3B8D4D-1287-197A-DA7F-31FEB365E3E1}"/>
          </ac:graphicFrameMkLst>
        </pc:graphicFrameChg>
      </pc:sldChg>
      <pc:sldChg chg="addSp delSp modSp del mod setBg delDesignElem">
        <pc:chgData name="Jennifer Wisdahl" userId="09297b69-7469-4147-acd2-15eeb761b661" providerId="ADAL" clId="{318245EC-01F8-4293-8D03-A0D418FFE36D}" dt="2023-06-28T19:47:27.911" v="1093" actId="2696"/>
        <pc:sldMkLst>
          <pc:docMk/>
          <pc:sldMk cId="919043490" sldId="658"/>
        </pc:sldMkLst>
        <pc:spChg chg="mod">
          <ac:chgData name="Jennifer Wisdahl" userId="09297b69-7469-4147-acd2-15eeb761b661" providerId="ADAL" clId="{318245EC-01F8-4293-8D03-A0D418FFE36D}" dt="2023-06-28T17:16:06.665" v="1003" actId="26606"/>
          <ac:spMkLst>
            <pc:docMk/>
            <pc:sldMk cId="919043490" sldId="658"/>
            <ac:spMk id="2" creationId="{2DDA1285-B8DD-FE25-BAA6-10D2A4D53C08}"/>
          </ac:spMkLst>
        </pc:spChg>
        <pc:spChg chg="del mod">
          <ac:chgData name="Jennifer Wisdahl" userId="09297b69-7469-4147-acd2-15eeb761b661" providerId="ADAL" clId="{318245EC-01F8-4293-8D03-A0D418FFE36D}" dt="2023-06-28T17:10:49.870" v="953" actId="26606"/>
          <ac:spMkLst>
            <pc:docMk/>
            <pc:sldMk cId="919043490" sldId="658"/>
            <ac:spMk id="3" creationId="{8DA8B94A-6FFF-0EDF-BE13-89CEA62FA9F8}"/>
          </ac:spMkLst>
        </pc:spChg>
        <pc:spChg chg="add del">
          <ac:chgData name="Jennifer Wisdahl" userId="09297b69-7469-4147-acd2-15eeb761b661" providerId="ADAL" clId="{318245EC-01F8-4293-8D03-A0D418FFE36D}" dt="2023-06-28T17:16:06.665" v="1003" actId="26606"/>
          <ac:spMkLst>
            <pc:docMk/>
            <pc:sldMk cId="919043490" sldId="658"/>
            <ac:spMk id="9" creationId="{AE2B703B-46F9-481A-A605-82E2A828C4FA}"/>
          </ac:spMkLst>
        </pc:spChg>
        <pc:spChg chg="add del">
          <ac:chgData name="Jennifer Wisdahl" userId="09297b69-7469-4147-acd2-15eeb761b661" providerId="ADAL" clId="{318245EC-01F8-4293-8D03-A0D418FFE36D}" dt="2023-06-28T17:16:06.665" v="1003" actId="26606"/>
          <ac:spMkLst>
            <pc:docMk/>
            <pc:sldMk cId="919043490" sldId="658"/>
            <ac:spMk id="11" creationId="{F13BE4D7-0C3D-4906-B230-A1C5B4665CCF}"/>
          </ac:spMkLst>
        </pc:spChg>
        <pc:spChg chg="add del">
          <ac:chgData name="Jennifer Wisdahl" userId="09297b69-7469-4147-acd2-15eeb761b661" providerId="ADAL" clId="{318245EC-01F8-4293-8D03-A0D418FFE36D}" dt="2023-06-28T17:16:06.554" v="1002" actId="26606"/>
          <ac:spMkLst>
            <pc:docMk/>
            <pc:sldMk cId="919043490" sldId="658"/>
            <ac:spMk id="16" creationId="{1D63C574-BFD2-41A1-A567-B0C3CC7FDD4F}"/>
          </ac:spMkLst>
        </pc:spChg>
        <pc:spChg chg="add del">
          <ac:chgData name="Jennifer Wisdahl" userId="09297b69-7469-4147-acd2-15eeb761b661" providerId="ADAL" clId="{318245EC-01F8-4293-8D03-A0D418FFE36D}" dt="2023-06-28T17:16:06.554" v="1002" actId="26606"/>
          <ac:spMkLst>
            <pc:docMk/>
            <pc:sldMk cId="919043490" sldId="658"/>
            <ac:spMk id="18" creationId="{E2A46BAB-8C31-42B2-90E8-B26DD3E81D37}"/>
          </ac:spMkLst>
        </pc:spChg>
        <pc:spChg chg="add">
          <ac:chgData name="Jennifer Wisdahl" userId="09297b69-7469-4147-acd2-15eeb761b661" providerId="ADAL" clId="{318245EC-01F8-4293-8D03-A0D418FFE36D}" dt="2023-06-28T17:16:06.665" v="1003" actId="26606"/>
          <ac:spMkLst>
            <pc:docMk/>
            <pc:sldMk cId="919043490" sldId="658"/>
            <ac:spMk id="33" creationId="{1D63C574-BFD2-41A1-A567-B0C3CC7FDD4F}"/>
          </ac:spMkLst>
        </pc:spChg>
        <pc:spChg chg="add">
          <ac:chgData name="Jennifer Wisdahl" userId="09297b69-7469-4147-acd2-15eeb761b661" providerId="ADAL" clId="{318245EC-01F8-4293-8D03-A0D418FFE36D}" dt="2023-06-28T17:16:06.665" v="1003" actId="26606"/>
          <ac:spMkLst>
            <pc:docMk/>
            <pc:sldMk cId="919043490" sldId="658"/>
            <ac:spMk id="34" creationId="{E2A46BAB-8C31-42B2-90E8-B26DD3E81D37}"/>
          </ac:spMkLst>
        </pc:spChg>
        <pc:grpChg chg="add del">
          <ac:chgData name="Jennifer Wisdahl" userId="09297b69-7469-4147-acd2-15eeb761b661" providerId="ADAL" clId="{318245EC-01F8-4293-8D03-A0D418FFE36D}" dt="2023-06-28T17:16:06.554" v="1002" actId="26606"/>
          <ac:grpSpMkLst>
            <pc:docMk/>
            <pc:sldMk cId="919043490" sldId="658"/>
            <ac:grpSpMk id="20" creationId="{B3F7A3C7-0737-4E57-B30E-8EEFE638B401}"/>
          </ac:grpSpMkLst>
        </pc:grpChg>
        <pc:grpChg chg="add del">
          <ac:chgData name="Jennifer Wisdahl" userId="09297b69-7469-4147-acd2-15eeb761b661" providerId="ADAL" clId="{318245EC-01F8-4293-8D03-A0D418FFE36D}" dt="2023-06-28T17:16:06.554" v="1002" actId="26606"/>
          <ac:grpSpMkLst>
            <pc:docMk/>
            <pc:sldMk cId="919043490" sldId="658"/>
            <ac:grpSpMk id="24" creationId="{43F5E015-E085-4624-B431-B42414448684}"/>
          </ac:grpSpMkLst>
        </pc:grpChg>
        <pc:grpChg chg="add">
          <ac:chgData name="Jennifer Wisdahl" userId="09297b69-7469-4147-acd2-15eeb761b661" providerId="ADAL" clId="{318245EC-01F8-4293-8D03-A0D418FFE36D}" dt="2023-06-28T17:16:06.665" v="1003" actId="26606"/>
          <ac:grpSpMkLst>
            <pc:docMk/>
            <pc:sldMk cId="919043490" sldId="658"/>
            <ac:grpSpMk id="35" creationId="{B3F7A3C7-0737-4E57-B30E-8EEFE638B401}"/>
          </ac:grpSpMkLst>
        </pc:grpChg>
        <pc:grpChg chg="add">
          <ac:chgData name="Jennifer Wisdahl" userId="09297b69-7469-4147-acd2-15eeb761b661" providerId="ADAL" clId="{318245EC-01F8-4293-8D03-A0D418FFE36D}" dt="2023-06-28T17:16:06.665" v="1003" actId="26606"/>
          <ac:grpSpMkLst>
            <pc:docMk/>
            <pc:sldMk cId="919043490" sldId="658"/>
            <ac:grpSpMk id="38" creationId="{43F5E015-E085-4624-B431-B42414448684}"/>
          </ac:grpSpMkLst>
        </pc:grpChg>
        <pc:graphicFrameChg chg="add mod modGraphic">
          <ac:chgData name="Jennifer Wisdahl" userId="09297b69-7469-4147-acd2-15eeb761b661" providerId="ADAL" clId="{318245EC-01F8-4293-8D03-A0D418FFE36D}" dt="2023-06-28T17:42:49.890" v="1055"/>
          <ac:graphicFrameMkLst>
            <pc:docMk/>
            <pc:sldMk cId="919043490" sldId="658"/>
            <ac:graphicFrameMk id="5" creationId="{743493B6-C574-1CAC-FF1B-D1BA272876D3}"/>
          </ac:graphicFrameMkLst>
        </pc:graphicFrameChg>
      </pc:sldChg>
      <pc:sldChg chg="addSp delSp modSp del mod setBg delDesignElem">
        <pc:chgData name="Jennifer Wisdahl" userId="09297b69-7469-4147-acd2-15eeb761b661" providerId="ADAL" clId="{318245EC-01F8-4293-8D03-A0D418FFE36D}" dt="2023-06-28T19:47:27.911" v="1093" actId="2696"/>
        <pc:sldMkLst>
          <pc:docMk/>
          <pc:sldMk cId="3154756903" sldId="659"/>
        </pc:sldMkLst>
        <pc:spChg chg="mod">
          <ac:chgData name="Jennifer Wisdahl" userId="09297b69-7469-4147-acd2-15eeb761b661" providerId="ADAL" clId="{318245EC-01F8-4293-8D03-A0D418FFE36D}" dt="2023-06-28T17:17:00.200" v="1014" actId="26606"/>
          <ac:spMkLst>
            <pc:docMk/>
            <pc:sldMk cId="3154756903" sldId="659"/>
            <ac:spMk id="2" creationId="{990D789A-9F30-7955-1138-42548BEF3D06}"/>
          </ac:spMkLst>
        </pc:spChg>
        <pc:spChg chg="del mod">
          <ac:chgData name="Jennifer Wisdahl" userId="09297b69-7469-4147-acd2-15eeb761b661" providerId="ADAL" clId="{318245EC-01F8-4293-8D03-A0D418FFE36D}" dt="2023-06-28T17:11:02.800" v="954" actId="26606"/>
          <ac:spMkLst>
            <pc:docMk/>
            <pc:sldMk cId="3154756903" sldId="659"/>
            <ac:spMk id="3" creationId="{87CB3292-F275-4422-DD31-C1A0D31DA0BF}"/>
          </ac:spMkLst>
        </pc:spChg>
        <pc:spChg chg="add del">
          <ac:chgData name="Jennifer Wisdahl" userId="09297b69-7469-4147-acd2-15eeb761b661" providerId="ADAL" clId="{318245EC-01F8-4293-8D03-A0D418FFE36D}" dt="2023-06-28T17:17:00.200" v="1014" actId="26606"/>
          <ac:spMkLst>
            <pc:docMk/>
            <pc:sldMk cId="3154756903" sldId="659"/>
            <ac:spMk id="9" creationId="{AE2B703B-46F9-481A-A605-82E2A828C4FA}"/>
          </ac:spMkLst>
        </pc:spChg>
        <pc:spChg chg="add del">
          <ac:chgData name="Jennifer Wisdahl" userId="09297b69-7469-4147-acd2-15eeb761b661" providerId="ADAL" clId="{318245EC-01F8-4293-8D03-A0D418FFE36D}" dt="2023-06-28T17:17:00.200" v="1014" actId="26606"/>
          <ac:spMkLst>
            <pc:docMk/>
            <pc:sldMk cId="3154756903" sldId="659"/>
            <ac:spMk id="11" creationId="{F13BE4D7-0C3D-4906-B230-A1C5B4665CCF}"/>
          </ac:spMkLst>
        </pc:spChg>
        <pc:spChg chg="add">
          <ac:chgData name="Jennifer Wisdahl" userId="09297b69-7469-4147-acd2-15eeb761b661" providerId="ADAL" clId="{318245EC-01F8-4293-8D03-A0D418FFE36D}" dt="2023-06-28T17:17:00.200" v="1014" actId="26606"/>
          <ac:spMkLst>
            <pc:docMk/>
            <pc:sldMk cId="3154756903" sldId="659"/>
            <ac:spMk id="16" creationId="{1D63C574-BFD2-41A1-A567-B0C3CC7FDD4F}"/>
          </ac:spMkLst>
        </pc:spChg>
        <pc:spChg chg="add">
          <ac:chgData name="Jennifer Wisdahl" userId="09297b69-7469-4147-acd2-15eeb761b661" providerId="ADAL" clId="{318245EC-01F8-4293-8D03-A0D418FFE36D}" dt="2023-06-28T17:17:00.200" v="1014" actId="26606"/>
          <ac:spMkLst>
            <pc:docMk/>
            <pc:sldMk cId="3154756903" sldId="659"/>
            <ac:spMk id="18" creationId="{E2A46BAB-8C31-42B2-90E8-B26DD3E81D37}"/>
          </ac:spMkLst>
        </pc:spChg>
        <pc:grpChg chg="add">
          <ac:chgData name="Jennifer Wisdahl" userId="09297b69-7469-4147-acd2-15eeb761b661" providerId="ADAL" clId="{318245EC-01F8-4293-8D03-A0D418FFE36D}" dt="2023-06-28T17:17:00.200" v="1014" actId="26606"/>
          <ac:grpSpMkLst>
            <pc:docMk/>
            <pc:sldMk cId="3154756903" sldId="659"/>
            <ac:grpSpMk id="20" creationId="{B3F7A3C7-0737-4E57-B30E-8EEFE638B401}"/>
          </ac:grpSpMkLst>
        </pc:grpChg>
        <pc:grpChg chg="add">
          <ac:chgData name="Jennifer Wisdahl" userId="09297b69-7469-4147-acd2-15eeb761b661" providerId="ADAL" clId="{318245EC-01F8-4293-8D03-A0D418FFE36D}" dt="2023-06-28T17:17:00.200" v="1014" actId="26606"/>
          <ac:grpSpMkLst>
            <pc:docMk/>
            <pc:sldMk cId="3154756903" sldId="659"/>
            <ac:grpSpMk id="24" creationId="{43F5E015-E085-4624-B431-B42414448684}"/>
          </ac:grpSpMkLst>
        </pc:grpChg>
        <pc:graphicFrameChg chg="add mod modGraphic">
          <ac:chgData name="Jennifer Wisdahl" userId="09297b69-7469-4147-acd2-15eeb761b661" providerId="ADAL" clId="{318245EC-01F8-4293-8D03-A0D418FFE36D}" dt="2023-06-28T17:17:00.200" v="1014" actId="26606"/>
          <ac:graphicFrameMkLst>
            <pc:docMk/>
            <pc:sldMk cId="3154756903" sldId="659"/>
            <ac:graphicFrameMk id="5" creationId="{8A3B2142-7937-33E6-8885-B6A7B4E607BE}"/>
          </ac:graphicFrameMkLst>
        </pc:graphicFrameChg>
      </pc:sldChg>
      <pc:sldChg chg="addSp delSp modSp del mod setBg delDesignElem">
        <pc:chgData name="Jennifer Wisdahl" userId="09297b69-7469-4147-acd2-15eeb761b661" providerId="ADAL" clId="{318245EC-01F8-4293-8D03-A0D418FFE36D}" dt="2023-06-28T19:47:27.911" v="1093" actId="2696"/>
        <pc:sldMkLst>
          <pc:docMk/>
          <pc:sldMk cId="651095436" sldId="660"/>
        </pc:sldMkLst>
        <pc:spChg chg="mod">
          <ac:chgData name="Jennifer Wisdahl" userId="09297b69-7469-4147-acd2-15eeb761b661" providerId="ADAL" clId="{318245EC-01F8-4293-8D03-A0D418FFE36D}" dt="2023-06-28T17:17:13.965" v="1015" actId="26606"/>
          <ac:spMkLst>
            <pc:docMk/>
            <pc:sldMk cId="651095436" sldId="660"/>
            <ac:spMk id="2" creationId="{A6D02751-BB8A-826B-2BA4-1D96825AFB2A}"/>
          </ac:spMkLst>
        </pc:spChg>
        <pc:spChg chg="del mod">
          <ac:chgData name="Jennifer Wisdahl" userId="09297b69-7469-4147-acd2-15eeb761b661" providerId="ADAL" clId="{318245EC-01F8-4293-8D03-A0D418FFE36D}" dt="2023-06-28T17:11:10.097" v="955" actId="26606"/>
          <ac:spMkLst>
            <pc:docMk/>
            <pc:sldMk cId="651095436" sldId="660"/>
            <ac:spMk id="3" creationId="{89A5B0B5-2D00-5E69-C891-355A61F0388A}"/>
          </ac:spMkLst>
        </pc:spChg>
        <pc:spChg chg="add del">
          <ac:chgData name="Jennifer Wisdahl" userId="09297b69-7469-4147-acd2-15eeb761b661" providerId="ADAL" clId="{318245EC-01F8-4293-8D03-A0D418FFE36D}" dt="2023-06-28T17:17:13.965" v="1015" actId="26606"/>
          <ac:spMkLst>
            <pc:docMk/>
            <pc:sldMk cId="651095436" sldId="660"/>
            <ac:spMk id="9" creationId="{AE2B703B-46F9-481A-A605-82E2A828C4FA}"/>
          </ac:spMkLst>
        </pc:spChg>
        <pc:spChg chg="add del">
          <ac:chgData name="Jennifer Wisdahl" userId="09297b69-7469-4147-acd2-15eeb761b661" providerId="ADAL" clId="{318245EC-01F8-4293-8D03-A0D418FFE36D}" dt="2023-06-28T17:17:13.965" v="1015" actId="26606"/>
          <ac:spMkLst>
            <pc:docMk/>
            <pc:sldMk cId="651095436" sldId="660"/>
            <ac:spMk id="11" creationId="{F13BE4D7-0C3D-4906-B230-A1C5B4665CCF}"/>
          </ac:spMkLst>
        </pc:spChg>
        <pc:spChg chg="add">
          <ac:chgData name="Jennifer Wisdahl" userId="09297b69-7469-4147-acd2-15eeb761b661" providerId="ADAL" clId="{318245EC-01F8-4293-8D03-A0D418FFE36D}" dt="2023-06-28T17:17:13.965" v="1015" actId="26606"/>
          <ac:spMkLst>
            <pc:docMk/>
            <pc:sldMk cId="651095436" sldId="660"/>
            <ac:spMk id="16" creationId="{1D63C574-BFD2-41A1-A567-B0C3CC7FDD4F}"/>
          </ac:spMkLst>
        </pc:spChg>
        <pc:spChg chg="add">
          <ac:chgData name="Jennifer Wisdahl" userId="09297b69-7469-4147-acd2-15eeb761b661" providerId="ADAL" clId="{318245EC-01F8-4293-8D03-A0D418FFE36D}" dt="2023-06-28T17:17:13.965" v="1015" actId="26606"/>
          <ac:spMkLst>
            <pc:docMk/>
            <pc:sldMk cId="651095436" sldId="660"/>
            <ac:spMk id="18" creationId="{E2A46BAB-8C31-42B2-90E8-B26DD3E81D37}"/>
          </ac:spMkLst>
        </pc:spChg>
        <pc:grpChg chg="add">
          <ac:chgData name="Jennifer Wisdahl" userId="09297b69-7469-4147-acd2-15eeb761b661" providerId="ADAL" clId="{318245EC-01F8-4293-8D03-A0D418FFE36D}" dt="2023-06-28T17:17:13.965" v="1015" actId="26606"/>
          <ac:grpSpMkLst>
            <pc:docMk/>
            <pc:sldMk cId="651095436" sldId="660"/>
            <ac:grpSpMk id="20" creationId="{B3F7A3C7-0737-4E57-B30E-8EEFE638B401}"/>
          </ac:grpSpMkLst>
        </pc:grpChg>
        <pc:grpChg chg="add">
          <ac:chgData name="Jennifer Wisdahl" userId="09297b69-7469-4147-acd2-15eeb761b661" providerId="ADAL" clId="{318245EC-01F8-4293-8D03-A0D418FFE36D}" dt="2023-06-28T17:17:13.965" v="1015" actId="26606"/>
          <ac:grpSpMkLst>
            <pc:docMk/>
            <pc:sldMk cId="651095436" sldId="660"/>
            <ac:grpSpMk id="24" creationId="{43F5E015-E085-4624-B431-B42414448684}"/>
          </ac:grpSpMkLst>
        </pc:grpChg>
        <pc:graphicFrameChg chg="add mod modGraphic">
          <ac:chgData name="Jennifer Wisdahl" userId="09297b69-7469-4147-acd2-15eeb761b661" providerId="ADAL" clId="{318245EC-01F8-4293-8D03-A0D418FFE36D}" dt="2023-06-28T17:17:13.965" v="1015" actId="26606"/>
          <ac:graphicFrameMkLst>
            <pc:docMk/>
            <pc:sldMk cId="651095436" sldId="660"/>
            <ac:graphicFrameMk id="5" creationId="{2828BA44-66DA-37DD-66E5-89039324DEF8}"/>
          </ac:graphicFrameMkLst>
        </pc:graphicFrameChg>
      </pc:sldChg>
      <pc:sldChg chg="addSp delSp modSp new mod ord">
        <pc:chgData name="Jennifer Wisdahl" userId="09297b69-7469-4147-acd2-15eeb761b661" providerId="ADAL" clId="{318245EC-01F8-4293-8D03-A0D418FFE36D}" dt="2023-06-28T17:15:25.972" v="998"/>
        <pc:sldMkLst>
          <pc:docMk/>
          <pc:sldMk cId="1807822135" sldId="661"/>
        </pc:sldMkLst>
        <pc:spChg chg="mod">
          <ac:chgData name="Jennifer Wisdahl" userId="09297b69-7469-4147-acd2-15eeb761b661" providerId="ADAL" clId="{318245EC-01F8-4293-8D03-A0D418FFE36D}" dt="2023-06-28T17:15:25.972" v="998"/>
          <ac:spMkLst>
            <pc:docMk/>
            <pc:sldMk cId="1807822135" sldId="661"/>
            <ac:spMk id="2" creationId="{2CF6BF5D-F52E-ED8A-94F6-0DF2A3778D46}"/>
          </ac:spMkLst>
        </pc:spChg>
        <pc:spChg chg="del mod">
          <ac:chgData name="Jennifer Wisdahl" userId="09297b69-7469-4147-acd2-15eeb761b661" providerId="ADAL" clId="{318245EC-01F8-4293-8D03-A0D418FFE36D}" dt="2023-06-28T16:52:09.097" v="239" actId="3680"/>
          <ac:spMkLst>
            <pc:docMk/>
            <pc:sldMk cId="1807822135" sldId="661"/>
            <ac:spMk id="3" creationId="{F3A5D7F4-8F28-A2CD-B412-430FD51C7387}"/>
          </ac:spMkLst>
        </pc:spChg>
        <pc:spChg chg="add mod">
          <ac:chgData name="Jennifer Wisdahl" userId="09297b69-7469-4147-acd2-15eeb761b661" providerId="ADAL" clId="{318245EC-01F8-4293-8D03-A0D418FFE36D}" dt="2023-06-28T16:57:53.410" v="805" actId="20577"/>
          <ac:spMkLst>
            <pc:docMk/>
            <pc:sldMk cId="1807822135" sldId="661"/>
            <ac:spMk id="5" creationId="{433A8859-4594-A427-B6EF-C6FF3E8C1C33}"/>
          </ac:spMkLst>
        </pc:spChg>
        <pc:spChg chg="add mod">
          <ac:chgData name="Jennifer Wisdahl" userId="09297b69-7469-4147-acd2-15eeb761b661" providerId="ADAL" clId="{318245EC-01F8-4293-8D03-A0D418FFE36D}" dt="2023-06-28T16:58:42.978" v="835" actId="14100"/>
          <ac:spMkLst>
            <pc:docMk/>
            <pc:sldMk cId="1807822135" sldId="661"/>
            <ac:spMk id="6" creationId="{76BDCAD0-E50F-D765-5DD2-F636CA32938B}"/>
          </ac:spMkLst>
        </pc:spChg>
        <pc:graphicFrameChg chg="add mod ord modGraphic">
          <ac:chgData name="Jennifer Wisdahl" userId="09297b69-7469-4147-acd2-15eeb761b661" providerId="ADAL" clId="{318245EC-01F8-4293-8D03-A0D418FFE36D}" dt="2023-06-28T17:15:25.972" v="998"/>
          <ac:graphicFrameMkLst>
            <pc:docMk/>
            <pc:sldMk cId="1807822135" sldId="661"/>
            <ac:graphicFrameMk id="4" creationId="{231CAE14-29A1-7FE0-3433-046B9D806553}"/>
          </ac:graphicFrameMkLst>
        </pc:graphicFrameChg>
      </pc:sldChg>
      <pc:sldChg chg="addSp modSp new mod">
        <pc:chgData name="Jennifer Wisdahl" userId="09297b69-7469-4147-acd2-15eeb761b661" providerId="ADAL" clId="{318245EC-01F8-4293-8D03-A0D418FFE36D}" dt="2023-06-28T17:10:01.114" v="950" actId="255"/>
        <pc:sldMkLst>
          <pc:docMk/>
          <pc:sldMk cId="2022134802" sldId="662"/>
        </pc:sldMkLst>
        <pc:spChg chg="add mod">
          <ac:chgData name="Jennifer Wisdahl" userId="09297b69-7469-4147-acd2-15eeb761b661" providerId="ADAL" clId="{318245EC-01F8-4293-8D03-A0D418FFE36D}" dt="2023-06-28T17:10:01.114" v="950" actId="255"/>
          <ac:spMkLst>
            <pc:docMk/>
            <pc:sldMk cId="2022134802" sldId="662"/>
            <ac:spMk id="4" creationId="{72E5D578-A070-530B-0EE8-EAE501D0528C}"/>
          </ac:spMkLst>
        </pc:spChg>
        <pc:picChg chg="add mod">
          <ac:chgData name="Jennifer Wisdahl" userId="09297b69-7469-4147-acd2-15eeb761b661" providerId="ADAL" clId="{318245EC-01F8-4293-8D03-A0D418FFE36D}" dt="2023-06-28T17:09:21.096" v="907" actId="1076"/>
          <ac:picMkLst>
            <pc:docMk/>
            <pc:sldMk cId="2022134802" sldId="662"/>
            <ac:picMk id="3" creationId="{DC36DE1C-CD5F-4BE4-CFEF-20CAD6A3929C}"/>
          </ac:picMkLst>
        </pc:picChg>
      </pc:sldChg>
    </pc:docChg>
  </pc:docChgLst>
  <pc:docChgLst>
    <pc:chgData name="Jennifer Wisdahl" userId="S::wisdahl@fasdunited.org::09297b69-7469-4147-acd2-15eeb761b661" providerId="AD" clId="Web-{972ABD7A-988D-49F8-A0F5-7B0143EB8C08}"/>
    <pc:docChg chg="modSld">
      <pc:chgData name="Jennifer Wisdahl" userId="S::wisdahl@fasdunited.org::09297b69-7469-4147-acd2-15eeb761b661" providerId="AD" clId="Web-{972ABD7A-988D-49F8-A0F5-7B0143EB8C08}" dt="2023-08-30T16:25:27.506" v="3" actId="20577"/>
      <pc:docMkLst>
        <pc:docMk/>
      </pc:docMkLst>
      <pc:sldChg chg="modSp">
        <pc:chgData name="Jennifer Wisdahl" userId="S::wisdahl@fasdunited.org::09297b69-7469-4147-acd2-15eeb761b661" providerId="AD" clId="Web-{972ABD7A-988D-49F8-A0F5-7B0143EB8C08}" dt="2023-08-30T16:25:27.506" v="3" actId="20577"/>
        <pc:sldMkLst>
          <pc:docMk/>
          <pc:sldMk cId="0" sldId="257"/>
        </pc:sldMkLst>
        <pc:spChg chg="mod">
          <ac:chgData name="Jennifer Wisdahl" userId="S::wisdahl@fasdunited.org::09297b69-7469-4147-acd2-15eeb761b661" providerId="AD" clId="Web-{972ABD7A-988D-49F8-A0F5-7B0143EB8C08}" dt="2023-08-30T16:25:20.553" v="2" actId="20577"/>
          <ac:spMkLst>
            <pc:docMk/>
            <pc:sldMk cId="0" sldId="257"/>
            <ac:spMk id="27" creationId="{00000000-0000-0000-0000-000000000000}"/>
          </ac:spMkLst>
        </pc:spChg>
        <pc:spChg chg="mod">
          <ac:chgData name="Jennifer Wisdahl" userId="S::wisdahl@fasdunited.org::09297b69-7469-4147-acd2-15eeb761b661" providerId="AD" clId="Web-{972ABD7A-988D-49F8-A0F5-7B0143EB8C08}" dt="2023-08-30T16:25:27.506" v="3" actId="20577"/>
          <ac:spMkLst>
            <pc:docMk/>
            <pc:sldMk cId="0" sldId="257"/>
            <ac:spMk id="29" creationId="{00000000-0000-0000-0000-000000000000}"/>
          </ac:spMkLst>
        </pc:spChg>
      </pc:sldChg>
    </pc:docChg>
  </pc:docChgLst>
  <pc:docChgLst>
    <pc:chgData name="Jennifer Wisdahl" userId="09297b69-7469-4147-acd2-15eeb761b661" providerId="ADAL" clId="{4B49D33E-A399-4265-BE85-9F65CF5C8B5A}"/>
    <pc:docChg chg="undo custSel delSld modSld sldOrd">
      <pc:chgData name="Jennifer Wisdahl" userId="09297b69-7469-4147-acd2-15eeb761b661" providerId="ADAL" clId="{4B49D33E-A399-4265-BE85-9F65CF5C8B5A}" dt="2023-08-30T17:52:14.441" v="918" actId="20577"/>
      <pc:docMkLst>
        <pc:docMk/>
      </pc:docMkLst>
      <pc:sldChg chg="addSp delSp modSp mod ord">
        <pc:chgData name="Jennifer Wisdahl" userId="09297b69-7469-4147-acd2-15eeb761b661" providerId="ADAL" clId="{4B49D33E-A399-4265-BE85-9F65CF5C8B5A}" dt="2023-08-30T17:52:14.441" v="918" actId="20577"/>
        <pc:sldMkLst>
          <pc:docMk/>
          <pc:sldMk cId="995492405" sldId="262"/>
        </pc:sldMkLst>
        <pc:spChg chg="mod">
          <ac:chgData name="Jennifer Wisdahl" userId="09297b69-7469-4147-acd2-15eeb761b661" providerId="ADAL" clId="{4B49D33E-A399-4265-BE85-9F65CF5C8B5A}" dt="2023-08-30T17:18:26.170" v="779" actId="20577"/>
          <ac:spMkLst>
            <pc:docMk/>
            <pc:sldMk cId="995492405" sldId="262"/>
            <ac:spMk id="5" creationId="{85B13297-CE91-6E66-F5DE-C31E7436F06C}"/>
          </ac:spMkLst>
        </pc:spChg>
        <pc:spChg chg="add del">
          <ac:chgData name="Jennifer Wisdahl" userId="09297b69-7469-4147-acd2-15eeb761b661" providerId="ADAL" clId="{4B49D33E-A399-4265-BE85-9F65CF5C8B5A}" dt="2023-08-30T17:15:31.138" v="626" actId="478"/>
          <ac:spMkLst>
            <pc:docMk/>
            <pc:sldMk cId="995492405" sldId="262"/>
            <ac:spMk id="7" creationId="{AC5C7D00-2A55-FB96-B69D-9B4C63369603}"/>
          </ac:spMkLst>
        </pc:spChg>
        <pc:spChg chg="mod">
          <ac:chgData name="Jennifer Wisdahl" userId="09297b69-7469-4147-acd2-15eeb761b661" providerId="ADAL" clId="{4B49D33E-A399-4265-BE85-9F65CF5C8B5A}" dt="2023-08-30T17:16:10.595" v="628" actId="1076"/>
          <ac:spMkLst>
            <pc:docMk/>
            <pc:sldMk cId="995492405" sldId="262"/>
            <ac:spMk id="12" creationId="{6130B745-FCD6-B505-3E09-D9FD4B6DBD94}"/>
          </ac:spMkLst>
        </pc:spChg>
        <pc:spChg chg="add">
          <ac:chgData name="Jennifer Wisdahl" userId="09297b69-7469-4147-acd2-15eeb761b661" providerId="ADAL" clId="{4B49D33E-A399-4265-BE85-9F65CF5C8B5A}" dt="2023-08-30T17:16:16.286" v="629" actId="22"/>
          <ac:spMkLst>
            <pc:docMk/>
            <pc:sldMk cId="995492405" sldId="262"/>
            <ac:spMk id="13" creationId="{4C11B7C4-6DA4-387E-91A2-6D46DA9F151B}"/>
          </ac:spMkLst>
        </pc:spChg>
        <pc:spChg chg="add mod">
          <ac:chgData name="Jennifer Wisdahl" userId="09297b69-7469-4147-acd2-15eeb761b661" providerId="ADAL" clId="{4B49D33E-A399-4265-BE85-9F65CF5C8B5A}" dt="2023-08-30T17:52:14.441" v="918" actId="20577"/>
          <ac:spMkLst>
            <pc:docMk/>
            <pc:sldMk cId="995492405" sldId="262"/>
            <ac:spMk id="14" creationId="{10BE458B-5F44-934F-CFD2-DDDFC089F810}"/>
          </ac:spMkLst>
        </pc:spChg>
        <pc:picChg chg="del mod">
          <ac:chgData name="Jennifer Wisdahl" userId="09297b69-7469-4147-acd2-15eeb761b661" providerId="ADAL" clId="{4B49D33E-A399-4265-BE85-9F65CF5C8B5A}" dt="2023-08-30T17:12:24.171" v="624" actId="478"/>
          <ac:picMkLst>
            <pc:docMk/>
            <pc:sldMk cId="995492405" sldId="262"/>
            <ac:picMk id="6" creationId="{D7BE9977-EA7C-45E8-4117-6E098B87C8ED}"/>
          </ac:picMkLst>
        </pc:picChg>
        <pc:picChg chg="add mod">
          <ac:chgData name="Jennifer Wisdahl" userId="09297b69-7469-4147-acd2-15eeb761b661" providerId="ADAL" clId="{4B49D33E-A399-4265-BE85-9F65CF5C8B5A}" dt="2023-08-30T17:17:52.939" v="681" actId="1076"/>
          <ac:picMkLst>
            <pc:docMk/>
            <pc:sldMk cId="995492405" sldId="262"/>
            <ac:picMk id="16" creationId="{6FC7ABAD-7A9C-BE31-56D6-9BBDF9D10BD8}"/>
          </ac:picMkLst>
        </pc:picChg>
      </pc:sldChg>
      <pc:sldChg chg="del">
        <pc:chgData name="Jennifer Wisdahl" userId="09297b69-7469-4147-acd2-15eeb761b661" providerId="ADAL" clId="{4B49D33E-A399-4265-BE85-9F65CF5C8B5A}" dt="2023-08-30T17:18:55.454" v="782" actId="47"/>
        <pc:sldMkLst>
          <pc:docMk/>
          <pc:sldMk cId="1820081631" sldId="263"/>
        </pc:sldMkLst>
      </pc:sldChg>
      <pc:sldChg chg="addSp delSp modSp mod ord">
        <pc:chgData name="Jennifer Wisdahl" userId="09297b69-7469-4147-acd2-15eeb761b661" providerId="ADAL" clId="{4B49D33E-A399-4265-BE85-9F65CF5C8B5A}" dt="2023-08-30T17:35:16.482" v="878" actId="1076"/>
        <pc:sldMkLst>
          <pc:docMk/>
          <pc:sldMk cId="1795277118" sldId="264"/>
        </pc:sldMkLst>
        <pc:spChg chg="mod">
          <ac:chgData name="Jennifer Wisdahl" userId="09297b69-7469-4147-acd2-15eeb761b661" providerId="ADAL" clId="{4B49D33E-A399-4265-BE85-9F65CF5C8B5A}" dt="2023-08-30T17:33:04.404" v="823" actId="1076"/>
          <ac:spMkLst>
            <pc:docMk/>
            <pc:sldMk cId="1795277118" sldId="264"/>
            <ac:spMk id="2" creationId="{A8110758-CDE2-ADA0-43FF-9D799D05CB63}"/>
          </ac:spMkLst>
        </pc:spChg>
        <pc:spChg chg="mod">
          <ac:chgData name="Jennifer Wisdahl" userId="09297b69-7469-4147-acd2-15eeb761b661" providerId="ADAL" clId="{4B49D33E-A399-4265-BE85-9F65CF5C8B5A}" dt="2023-08-30T17:33:10.346" v="824" actId="1076"/>
          <ac:spMkLst>
            <pc:docMk/>
            <pc:sldMk cId="1795277118" sldId="264"/>
            <ac:spMk id="3" creationId="{1BACC80B-A7EC-39EC-0593-BBB35568A53A}"/>
          </ac:spMkLst>
        </pc:spChg>
        <pc:spChg chg="add del">
          <ac:chgData name="Jennifer Wisdahl" userId="09297b69-7469-4147-acd2-15eeb761b661" providerId="ADAL" clId="{4B49D33E-A399-4265-BE85-9F65CF5C8B5A}" dt="2023-08-30T17:32:24.623" v="792" actId="22"/>
          <ac:spMkLst>
            <pc:docMk/>
            <pc:sldMk cId="1795277118" sldId="264"/>
            <ac:spMk id="8" creationId="{A267A360-6B64-F208-6778-E9B385198301}"/>
          </ac:spMkLst>
        </pc:spChg>
        <pc:spChg chg="add mod">
          <ac:chgData name="Jennifer Wisdahl" userId="09297b69-7469-4147-acd2-15eeb761b661" providerId="ADAL" clId="{4B49D33E-A399-4265-BE85-9F65CF5C8B5A}" dt="2023-08-30T17:35:12.242" v="877" actId="20577"/>
          <ac:spMkLst>
            <pc:docMk/>
            <pc:sldMk cId="1795277118" sldId="264"/>
            <ac:spMk id="9" creationId="{B1E092E7-E240-46BA-CB57-C97CA8B12D63}"/>
          </ac:spMkLst>
        </pc:spChg>
        <pc:spChg chg="add mod">
          <ac:chgData name="Jennifer Wisdahl" userId="09297b69-7469-4147-acd2-15eeb761b661" providerId="ADAL" clId="{4B49D33E-A399-4265-BE85-9F65CF5C8B5A}" dt="2023-08-30T17:35:16.482" v="878" actId="1076"/>
          <ac:spMkLst>
            <pc:docMk/>
            <pc:sldMk cId="1795277118" sldId="264"/>
            <ac:spMk id="12" creationId="{8B490B0F-5889-8931-815C-22EF3F09C720}"/>
          </ac:spMkLst>
        </pc:spChg>
        <pc:picChg chg="mod">
          <ac:chgData name="Jennifer Wisdahl" userId="09297b69-7469-4147-acd2-15eeb761b661" providerId="ADAL" clId="{4B49D33E-A399-4265-BE85-9F65CF5C8B5A}" dt="2023-08-30T17:33:13.305" v="825" actId="14100"/>
          <ac:picMkLst>
            <pc:docMk/>
            <pc:sldMk cId="1795277118" sldId="264"/>
            <ac:picMk id="5" creationId="{51A3541F-DB09-C443-7B3F-DAFD66049C75}"/>
          </ac:picMkLst>
        </pc:picChg>
        <pc:picChg chg="add mod">
          <ac:chgData name="Jennifer Wisdahl" userId="09297b69-7469-4147-acd2-15eeb761b661" providerId="ADAL" clId="{4B49D33E-A399-4265-BE85-9F65CF5C8B5A}" dt="2023-08-30T17:35:02.931" v="869" actId="14100"/>
          <ac:picMkLst>
            <pc:docMk/>
            <pc:sldMk cId="1795277118" sldId="264"/>
            <ac:picMk id="6" creationId="{6FB17426-3FC4-A07F-5576-9863CBD3120B}"/>
          </ac:picMkLst>
        </pc:picChg>
        <pc:picChg chg="add mod">
          <ac:chgData name="Jennifer Wisdahl" userId="09297b69-7469-4147-acd2-15eeb761b661" providerId="ADAL" clId="{4B49D33E-A399-4265-BE85-9F65CF5C8B5A}" dt="2023-08-30T17:34:58.833" v="868" actId="14100"/>
          <ac:picMkLst>
            <pc:docMk/>
            <pc:sldMk cId="1795277118" sldId="264"/>
            <ac:picMk id="11" creationId="{0C635B06-FA13-4E9E-2A19-35758F351882}"/>
          </ac:picMkLst>
        </pc:picChg>
      </pc:sldChg>
      <pc:sldChg chg="addSp modSp mod">
        <pc:chgData name="Jennifer Wisdahl" userId="09297b69-7469-4147-acd2-15eeb761b661" providerId="ADAL" clId="{4B49D33E-A399-4265-BE85-9F65CF5C8B5A}" dt="2023-08-30T16:30:18.417" v="15" actId="207"/>
        <pc:sldMkLst>
          <pc:docMk/>
          <pc:sldMk cId="2656951093" sldId="273"/>
        </pc:sldMkLst>
        <pc:spChg chg="mod ord">
          <ac:chgData name="Jennifer Wisdahl" userId="09297b69-7469-4147-acd2-15eeb761b661" providerId="ADAL" clId="{4B49D33E-A399-4265-BE85-9F65CF5C8B5A}" dt="2023-08-30T16:30:05.452" v="13" actId="20577"/>
          <ac:spMkLst>
            <pc:docMk/>
            <pc:sldMk cId="2656951093" sldId="273"/>
            <ac:spMk id="6" creationId="{348CFCAB-DF8F-9875-3510-4A81E0790CAC}"/>
          </ac:spMkLst>
        </pc:spChg>
        <pc:spChg chg="add mod">
          <ac:chgData name="Jennifer Wisdahl" userId="09297b69-7469-4147-acd2-15eeb761b661" providerId="ADAL" clId="{4B49D33E-A399-4265-BE85-9F65CF5C8B5A}" dt="2023-08-30T16:30:18.417" v="15" actId="207"/>
          <ac:spMkLst>
            <pc:docMk/>
            <pc:sldMk cId="2656951093" sldId="273"/>
            <ac:spMk id="7" creationId="{42A6427B-8B0B-3BB4-8974-80E19EB932CA}"/>
          </ac:spMkLst>
        </pc:spChg>
      </pc:sldChg>
      <pc:sldChg chg="addSp delSp modSp mod">
        <pc:chgData name="Jennifer Wisdahl" userId="09297b69-7469-4147-acd2-15eeb761b661" providerId="ADAL" clId="{4B49D33E-A399-4265-BE85-9F65CF5C8B5A}" dt="2023-08-30T16:52:22.532" v="99" actId="22"/>
        <pc:sldMkLst>
          <pc:docMk/>
          <pc:sldMk cId="0" sldId="346"/>
        </pc:sldMkLst>
        <pc:spChg chg="del mod">
          <ac:chgData name="Jennifer Wisdahl" userId="09297b69-7469-4147-acd2-15eeb761b661" providerId="ADAL" clId="{4B49D33E-A399-4265-BE85-9F65CF5C8B5A}" dt="2023-08-30T16:52:14.107" v="95" actId="478"/>
          <ac:spMkLst>
            <pc:docMk/>
            <pc:sldMk cId="0" sldId="346"/>
            <ac:spMk id="12" creationId="{00000000-0000-0000-0000-000000000000}"/>
          </ac:spMkLst>
        </pc:spChg>
        <pc:spChg chg="mod">
          <ac:chgData name="Jennifer Wisdahl" userId="09297b69-7469-4147-acd2-15eeb761b661" providerId="ADAL" clId="{4B49D33E-A399-4265-BE85-9F65CF5C8B5A}" dt="2023-08-30T16:32:40.491" v="32" actId="2710"/>
          <ac:spMkLst>
            <pc:docMk/>
            <pc:sldMk cId="0" sldId="346"/>
            <ac:spMk id="23" creationId="{00000000-0000-0000-0000-000000000000}"/>
          </ac:spMkLst>
        </pc:spChg>
        <pc:spChg chg="del mod">
          <ac:chgData name="Jennifer Wisdahl" userId="09297b69-7469-4147-acd2-15eeb761b661" providerId="ADAL" clId="{4B49D33E-A399-4265-BE85-9F65CF5C8B5A}" dt="2023-08-30T16:52:11.849" v="93" actId="478"/>
          <ac:spMkLst>
            <pc:docMk/>
            <pc:sldMk cId="0" sldId="346"/>
            <ac:spMk id="24" creationId="{00000000-0000-0000-0000-000000000000}"/>
          </ac:spMkLst>
        </pc:spChg>
        <pc:spChg chg="add del mod">
          <ac:chgData name="Jennifer Wisdahl" userId="09297b69-7469-4147-acd2-15eeb761b661" providerId="ADAL" clId="{4B49D33E-A399-4265-BE85-9F65CF5C8B5A}" dt="2023-08-30T16:52:11.849" v="93" actId="478"/>
          <ac:spMkLst>
            <pc:docMk/>
            <pc:sldMk cId="0" sldId="346"/>
            <ac:spMk id="25" creationId="{BB85559C-D185-9918-6EF9-BB619F12B9AD}"/>
          </ac:spMkLst>
        </pc:spChg>
        <pc:grpChg chg="del">
          <ac:chgData name="Jennifer Wisdahl" userId="09297b69-7469-4147-acd2-15eeb761b661" providerId="ADAL" clId="{4B49D33E-A399-4265-BE85-9F65CF5C8B5A}" dt="2023-08-30T16:52:11.849" v="93" actId="478"/>
          <ac:grpSpMkLst>
            <pc:docMk/>
            <pc:sldMk cId="0" sldId="346"/>
            <ac:grpSpMk id="4" creationId="{00000000-0000-0000-0000-000000000000}"/>
          </ac:grpSpMkLst>
        </pc:grpChg>
        <pc:grpChg chg="del">
          <ac:chgData name="Jennifer Wisdahl" userId="09297b69-7469-4147-acd2-15eeb761b661" providerId="ADAL" clId="{4B49D33E-A399-4265-BE85-9F65CF5C8B5A}" dt="2023-08-30T16:52:11.849" v="93" actId="478"/>
          <ac:grpSpMkLst>
            <pc:docMk/>
            <pc:sldMk cId="0" sldId="346"/>
            <ac:grpSpMk id="8" creationId="{00000000-0000-0000-0000-000000000000}"/>
          </ac:grpSpMkLst>
        </pc:grpChg>
        <pc:grpChg chg="del">
          <ac:chgData name="Jennifer Wisdahl" userId="09297b69-7469-4147-acd2-15eeb761b661" providerId="ADAL" clId="{4B49D33E-A399-4265-BE85-9F65CF5C8B5A}" dt="2023-08-30T16:52:19.747" v="96" actId="478"/>
          <ac:grpSpMkLst>
            <pc:docMk/>
            <pc:sldMk cId="0" sldId="346"/>
            <ac:grpSpMk id="13" creationId="{00000000-0000-0000-0000-000000000000}"/>
          </ac:grpSpMkLst>
        </pc:grpChg>
        <pc:grpChg chg="del mod">
          <ac:chgData name="Jennifer Wisdahl" userId="09297b69-7469-4147-acd2-15eeb761b661" providerId="ADAL" clId="{4B49D33E-A399-4265-BE85-9F65CF5C8B5A}" dt="2023-08-30T16:52:11.849" v="93" actId="478"/>
          <ac:grpSpMkLst>
            <pc:docMk/>
            <pc:sldMk cId="0" sldId="346"/>
            <ac:grpSpMk id="16" creationId="{00000000-0000-0000-0000-000000000000}"/>
          </ac:grpSpMkLst>
        </pc:grpChg>
        <pc:picChg chg="del">
          <ac:chgData name="Jennifer Wisdahl" userId="09297b69-7469-4147-acd2-15eeb761b661" providerId="ADAL" clId="{4B49D33E-A399-4265-BE85-9F65CF5C8B5A}" dt="2023-08-30T16:52:20.634" v="97" actId="478"/>
          <ac:picMkLst>
            <pc:docMk/>
            <pc:sldMk cId="0" sldId="346"/>
            <ac:picMk id="2" creationId="{00000000-0000-0000-0000-000000000000}"/>
          </ac:picMkLst>
        </pc:picChg>
        <pc:picChg chg="del">
          <ac:chgData name="Jennifer Wisdahl" userId="09297b69-7469-4147-acd2-15eeb761b661" providerId="ADAL" clId="{4B49D33E-A399-4265-BE85-9F65CF5C8B5A}" dt="2023-08-30T16:34:32.242" v="91" actId="478"/>
          <ac:picMkLst>
            <pc:docMk/>
            <pc:sldMk cId="0" sldId="346"/>
            <ac:picMk id="3" creationId="{00000000-0000-0000-0000-000000000000}"/>
          </ac:picMkLst>
        </pc:picChg>
        <pc:picChg chg="del">
          <ac:chgData name="Jennifer Wisdahl" userId="09297b69-7469-4147-acd2-15eeb761b661" providerId="ADAL" clId="{4B49D33E-A399-4265-BE85-9F65CF5C8B5A}" dt="2023-08-30T16:34:13.546" v="87" actId="478"/>
          <ac:picMkLst>
            <pc:docMk/>
            <pc:sldMk cId="0" sldId="346"/>
            <ac:picMk id="11" creationId="{00000000-0000-0000-0000-000000000000}"/>
          </ac:picMkLst>
        </pc:picChg>
        <pc:picChg chg="add del mod">
          <ac:chgData name="Jennifer Wisdahl" userId="09297b69-7469-4147-acd2-15eeb761b661" providerId="ADAL" clId="{4B49D33E-A399-4265-BE85-9F65CF5C8B5A}" dt="2023-08-30T16:52:21.242" v="98" actId="478"/>
          <ac:picMkLst>
            <pc:docMk/>
            <pc:sldMk cId="0" sldId="346"/>
            <ac:picMk id="26" creationId="{E3744682-3881-A26F-242B-A09F85F20948}"/>
          </ac:picMkLst>
        </pc:picChg>
        <pc:picChg chg="add">
          <ac:chgData name="Jennifer Wisdahl" userId="09297b69-7469-4147-acd2-15eeb761b661" providerId="ADAL" clId="{4B49D33E-A399-4265-BE85-9F65CF5C8B5A}" dt="2023-08-30T16:52:22.532" v="99" actId="22"/>
          <ac:picMkLst>
            <pc:docMk/>
            <pc:sldMk cId="0" sldId="346"/>
            <ac:picMk id="28" creationId="{4D11DB27-48DE-CF47-59B6-A31DE45CFD18}"/>
          </ac:picMkLst>
        </pc:picChg>
      </pc:sldChg>
      <pc:sldChg chg="addSp modSp mod ord">
        <pc:chgData name="Jennifer Wisdahl" userId="09297b69-7469-4147-acd2-15eeb761b661" providerId="ADAL" clId="{4B49D33E-A399-4265-BE85-9F65CF5C8B5A}" dt="2023-08-30T17:39:47.126" v="915" actId="14100"/>
        <pc:sldMkLst>
          <pc:docMk/>
          <pc:sldMk cId="2692932304" sldId="635"/>
        </pc:sldMkLst>
        <pc:spChg chg="add mod">
          <ac:chgData name="Jennifer Wisdahl" userId="09297b69-7469-4147-acd2-15eeb761b661" providerId="ADAL" clId="{4B49D33E-A399-4265-BE85-9F65CF5C8B5A}" dt="2023-08-30T17:39:47.126" v="915" actId="14100"/>
          <ac:spMkLst>
            <pc:docMk/>
            <pc:sldMk cId="2692932304" sldId="635"/>
            <ac:spMk id="7" creationId="{D642BA8E-90EF-0D9B-5557-12970027DD01}"/>
          </ac:spMkLst>
        </pc:spChg>
        <pc:picChg chg="add mod">
          <ac:chgData name="Jennifer Wisdahl" userId="09297b69-7469-4147-acd2-15eeb761b661" providerId="ADAL" clId="{4B49D33E-A399-4265-BE85-9F65CF5C8B5A}" dt="2023-08-30T17:39:38.380" v="913" actId="14100"/>
          <ac:picMkLst>
            <pc:docMk/>
            <pc:sldMk cId="2692932304" sldId="635"/>
            <ac:picMk id="6" creationId="{C5529565-2A31-0723-FEB7-6E07451478CE}"/>
          </ac:picMkLst>
        </pc:picChg>
      </pc:sldChg>
      <pc:sldChg chg="addSp delSp modSp mod">
        <pc:chgData name="Jennifer Wisdahl" userId="09297b69-7469-4147-acd2-15eeb761b661" providerId="ADAL" clId="{4B49D33E-A399-4265-BE85-9F65CF5C8B5A}" dt="2023-08-30T16:56:34.937" v="113" actId="1076"/>
        <pc:sldMkLst>
          <pc:docMk/>
          <pc:sldMk cId="2717442018" sldId="651"/>
        </pc:sldMkLst>
        <pc:spChg chg="mod">
          <ac:chgData name="Jennifer Wisdahl" userId="09297b69-7469-4147-acd2-15eeb761b661" providerId="ADAL" clId="{4B49D33E-A399-4265-BE85-9F65CF5C8B5A}" dt="2023-08-30T16:56:29.883" v="111" actId="1076"/>
          <ac:spMkLst>
            <pc:docMk/>
            <pc:sldMk cId="2717442018" sldId="651"/>
            <ac:spMk id="2" creationId="{6AEA2620-BC19-E51E-B799-BD968F6A6F3E}"/>
          </ac:spMkLst>
        </pc:spChg>
        <pc:spChg chg="del">
          <ac:chgData name="Jennifer Wisdahl" userId="09297b69-7469-4147-acd2-15eeb761b661" providerId="ADAL" clId="{4B49D33E-A399-4265-BE85-9F65CF5C8B5A}" dt="2023-08-30T16:56:15.235" v="108" actId="26606"/>
          <ac:spMkLst>
            <pc:docMk/>
            <pc:sldMk cId="2717442018" sldId="651"/>
            <ac:spMk id="24" creationId="{A8384FB5-9ADC-4DDC-881B-597D56F5B15D}"/>
          </ac:spMkLst>
        </pc:spChg>
        <pc:spChg chg="del">
          <ac:chgData name="Jennifer Wisdahl" userId="09297b69-7469-4147-acd2-15eeb761b661" providerId="ADAL" clId="{4B49D33E-A399-4265-BE85-9F65CF5C8B5A}" dt="2023-08-30T16:56:15.235" v="108" actId="26606"/>
          <ac:spMkLst>
            <pc:docMk/>
            <pc:sldMk cId="2717442018" sldId="651"/>
            <ac:spMk id="26" creationId="{91E5A9A7-95C6-4F4F-B00E-C82E07FE62EF}"/>
          </ac:spMkLst>
        </pc:spChg>
        <pc:spChg chg="del">
          <ac:chgData name="Jennifer Wisdahl" userId="09297b69-7469-4147-acd2-15eeb761b661" providerId="ADAL" clId="{4B49D33E-A399-4265-BE85-9F65CF5C8B5A}" dt="2023-08-30T16:56:15.235" v="108" actId="26606"/>
          <ac:spMkLst>
            <pc:docMk/>
            <pc:sldMk cId="2717442018" sldId="651"/>
            <ac:spMk id="28" creationId="{D07DD2DE-F619-49DD-B5E7-03A290FF4ED1}"/>
          </ac:spMkLst>
        </pc:spChg>
        <pc:spChg chg="del">
          <ac:chgData name="Jennifer Wisdahl" userId="09297b69-7469-4147-acd2-15eeb761b661" providerId="ADAL" clId="{4B49D33E-A399-4265-BE85-9F65CF5C8B5A}" dt="2023-08-30T16:56:15.235" v="108" actId="26606"/>
          <ac:spMkLst>
            <pc:docMk/>
            <pc:sldMk cId="2717442018" sldId="651"/>
            <ac:spMk id="30" creationId="{85149191-5F60-4A28-AAFF-039F96B0F3EC}"/>
          </ac:spMkLst>
        </pc:spChg>
        <pc:spChg chg="del">
          <ac:chgData name="Jennifer Wisdahl" userId="09297b69-7469-4147-acd2-15eeb761b661" providerId="ADAL" clId="{4B49D33E-A399-4265-BE85-9F65CF5C8B5A}" dt="2023-08-30T16:56:15.235" v="108" actId="26606"/>
          <ac:spMkLst>
            <pc:docMk/>
            <pc:sldMk cId="2717442018" sldId="651"/>
            <ac:spMk id="32" creationId="{F8260ED5-17F7-4158-B241-D51DD4CF1B7E}"/>
          </ac:spMkLst>
        </pc:spChg>
        <pc:spChg chg="add">
          <ac:chgData name="Jennifer Wisdahl" userId="09297b69-7469-4147-acd2-15eeb761b661" providerId="ADAL" clId="{4B49D33E-A399-4265-BE85-9F65CF5C8B5A}" dt="2023-08-30T16:56:15.235" v="108" actId="26606"/>
          <ac:spMkLst>
            <pc:docMk/>
            <pc:sldMk cId="2717442018" sldId="651"/>
            <ac:spMk id="37" creationId="{53F29798-D584-4792-9B62-3F5F5C36D619}"/>
          </ac:spMkLst>
        </pc:spChg>
        <pc:picChg chg="add mod">
          <ac:chgData name="Jennifer Wisdahl" userId="09297b69-7469-4147-acd2-15eeb761b661" providerId="ADAL" clId="{4B49D33E-A399-4265-BE85-9F65CF5C8B5A}" dt="2023-08-30T16:56:34.937" v="113" actId="1076"/>
          <ac:picMkLst>
            <pc:docMk/>
            <pc:sldMk cId="2717442018" sldId="651"/>
            <ac:picMk id="4" creationId="{3EDBCAEB-8EE3-670D-BE28-265AE9D55E13}"/>
          </ac:picMkLst>
        </pc:picChg>
        <pc:picChg chg="del">
          <ac:chgData name="Jennifer Wisdahl" userId="09297b69-7469-4147-acd2-15eeb761b661" providerId="ADAL" clId="{4B49D33E-A399-4265-BE85-9F65CF5C8B5A}" dt="2023-08-30T16:55:44.906" v="106" actId="478"/>
          <ac:picMkLst>
            <pc:docMk/>
            <pc:sldMk cId="2717442018" sldId="651"/>
            <ac:picMk id="5" creationId="{35724A52-3555-0670-A7F4-A13612AC9985}"/>
          </ac:picMkLst>
        </pc:picChg>
      </pc:sldChg>
      <pc:sldChg chg="addSp delSp modSp mod">
        <pc:chgData name="Jennifer Wisdahl" userId="09297b69-7469-4147-acd2-15eeb761b661" providerId="ADAL" clId="{4B49D33E-A399-4265-BE85-9F65CF5C8B5A}" dt="2023-08-30T16:58:18.500" v="125" actId="1076"/>
        <pc:sldMkLst>
          <pc:docMk/>
          <pc:sldMk cId="2944179722" sldId="652"/>
        </pc:sldMkLst>
        <pc:picChg chg="add mod ord">
          <ac:chgData name="Jennifer Wisdahl" userId="09297b69-7469-4147-acd2-15eeb761b661" providerId="ADAL" clId="{4B49D33E-A399-4265-BE85-9F65CF5C8B5A}" dt="2023-08-30T16:58:18.500" v="125" actId="1076"/>
          <ac:picMkLst>
            <pc:docMk/>
            <pc:sldMk cId="2944179722" sldId="652"/>
            <ac:picMk id="4" creationId="{B52BC43B-932E-D41B-7919-40E86E680B88}"/>
          </ac:picMkLst>
        </pc:picChg>
        <pc:picChg chg="del">
          <ac:chgData name="Jennifer Wisdahl" userId="09297b69-7469-4147-acd2-15eeb761b661" providerId="ADAL" clId="{4B49D33E-A399-4265-BE85-9F65CF5C8B5A}" dt="2023-08-30T16:57:17.062" v="114" actId="478"/>
          <ac:picMkLst>
            <pc:docMk/>
            <pc:sldMk cId="2944179722" sldId="652"/>
            <ac:picMk id="12" creationId="{41FB3934-9F95-383B-415C-03DC42967AE6}"/>
          </ac:picMkLst>
        </pc:picChg>
      </pc:sldChg>
      <pc:sldChg chg="del">
        <pc:chgData name="Jennifer Wisdahl" userId="09297b69-7469-4147-acd2-15eeb761b661" providerId="ADAL" clId="{4B49D33E-A399-4265-BE85-9F65CF5C8B5A}" dt="2023-08-30T17:18:55.454" v="782" actId="47"/>
        <pc:sldMkLst>
          <pc:docMk/>
          <pc:sldMk cId="3406533777" sldId="654"/>
        </pc:sldMkLst>
      </pc:sldChg>
      <pc:sldChg chg="del">
        <pc:chgData name="Jennifer Wisdahl" userId="09297b69-7469-4147-acd2-15eeb761b661" providerId="ADAL" clId="{4B49D33E-A399-4265-BE85-9F65CF5C8B5A}" dt="2023-08-30T17:18:55.454" v="782" actId="47"/>
        <pc:sldMkLst>
          <pc:docMk/>
          <pc:sldMk cId="2610526001" sldId="656"/>
        </pc:sldMkLst>
      </pc:sldChg>
      <pc:sldChg chg="del">
        <pc:chgData name="Jennifer Wisdahl" userId="09297b69-7469-4147-acd2-15eeb761b661" providerId="ADAL" clId="{4B49D33E-A399-4265-BE85-9F65CF5C8B5A}" dt="2023-08-30T17:18:55.454" v="782" actId="47"/>
        <pc:sldMkLst>
          <pc:docMk/>
          <pc:sldMk cId="2534414615" sldId="657"/>
        </pc:sldMkLst>
      </pc:sldChg>
      <pc:sldChg chg="del">
        <pc:chgData name="Jennifer Wisdahl" userId="09297b69-7469-4147-acd2-15eeb761b661" providerId="ADAL" clId="{4B49D33E-A399-4265-BE85-9F65CF5C8B5A}" dt="2023-08-30T17:18:55.454" v="782" actId="47"/>
        <pc:sldMkLst>
          <pc:docMk/>
          <pc:sldMk cId="919043490" sldId="658"/>
        </pc:sldMkLst>
      </pc:sldChg>
      <pc:sldChg chg="del">
        <pc:chgData name="Jennifer Wisdahl" userId="09297b69-7469-4147-acd2-15eeb761b661" providerId="ADAL" clId="{4B49D33E-A399-4265-BE85-9F65CF5C8B5A}" dt="2023-08-30T17:18:55.454" v="782" actId="47"/>
        <pc:sldMkLst>
          <pc:docMk/>
          <pc:sldMk cId="3154756903" sldId="659"/>
        </pc:sldMkLst>
      </pc:sldChg>
      <pc:sldChg chg="del">
        <pc:chgData name="Jennifer Wisdahl" userId="09297b69-7469-4147-acd2-15eeb761b661" providerId="ADAL" clId="{4B49D33E-A399-4265-BE85-9F65CF5C8B5A}" dt="2023-08-30T17:18:55.454" v="782" actId="47"/>
        <pc:sldMkLst>
          <pc:docMk/>
          <pc:sldMk cId="651095436" sldId="660"/>
        </pc:sldMkLst>
      </pc:sldChg>
      <pc:sldChg chg="addSp delSp modSp mod">
        <pc:chgData name="Jennifer Wisdahl" userId="09297b69-7469-4147-acd2-15eeb761b661" providerId="ADAL" clId="{4B49D33E-A399-4265-BE85-9F65CF5C8B5A}" dt="2023-08-30T17:10:36.912" v="454" actId="6549"/>
        <pc:sldMkLst>
          <pc:docMk/>
          <pc:sldMk cId="1549932458" sldId="663"/>
        </pc:sldMkLst>
        <pc:spChg chg="mod">
          <ac:chgData name="Jennifer Wisdahl" userId="09297b69-7469-4147-acd2-15eeb761b661" providerId="ADAL" clId="{4B49D33E-A399-4265-BE85-9F65CF5C8B5A}" dt="2023-08-30T16:52:55.642" v="105" actId="20577"/>
          <ac:spMkLst>
            <pc:docMk/>
            <pc:sldMk cId="1549932458" sldId="663"/>
            <ac:spMk id="2" creationId="{4A1689BF-2B3C-B91F-8503-35E1BBBA928D}"/>
          </ac:spMkLst>
        </pc:spChg>
        <pc:spChg chg="mod">
          <ac:chgData name="Jennifer Wisdahl" userId="09297b69-7469-4147-acd2-15eeb761b661" providerId="ADAL" clId="{4B49D33E-A399-4265-BE85-9F65CF5C8B5A}" dt="2023-08-30T17:10:36.912" v="454" actId="6549"/>
          <ac:spMkLst>
            <pc:docMk/>
            <pc:sldMk cId="1549932458" sldId="663"/>
            <ac:spMk id="3" creationId="{8B1FA58F-D010-89E1-D742-5ADB3CEA5D28}"/>
          </ac:spMkLst>
        </pc:spChg>
        <pc:spChg chg="mod">
          <ac:chgData name="Jennifer Wisdahl" userId="09297b69-7469-4147-acd2-15eeb761b661" providerId="ADAL" clId="{4B49D33E-A399-4265-BE85-9F65CF5C8B5A}" dt="2023-08-30T17:01:34.156" v="143" actId="20577"/>
          <ac:spMkLst>
            <pc:docMk/>
            <pc:sldMk cId="1549932458" sldId="663"/>
            <ac:spMk id="4" creationId="{8FB55B24-F085-4F9E-1B8C-37D7535B7669}"/>
          </ac:spMkLst>
        </pc:spChg>
        <pc:spChg chg="del mod">
          <ac:chgData name="Jennifer Wisdahl" userId="09297b69-7469-4147-acd2-15eeb761b661" providerId="ADAL" clId="{4B49D33E-A399-4265-BE85-9F65CF5C8B5A}" dt="2023-08-30T17:09:20.323" v="406" actId="478"/>
          <ac:spMkLst>
            <pc:docMk/>
            <pc:sldMk cId="1549932458" sldId="663"/>
            <ac:spMk id="5" creationId="{F4D356FF-4988-69CE-23CB-2D8688C27919}"/>
          </ac:spMkLst>
        </pc:spChg>
        <pc:graphicFrameChg chg="add del mod">
          <ac:chgData name="Jennifer Wisdahl" userId="09297b69-7469-4147-acd2-15eeb761b661" providerId="ADAL" clId="{4B49D33E-A399-4265-BE85-9F65CF5C8B5A}" dt="2023-08-30T17:00:55.783" v="131"/>
          <ac:graphicFrameMkLst>
            <pc:docMk/>
            <pc:sldMk cId="1549932458" sldId="663"/>
            <ac:graphicFrameMk id="11" creationId="{4E955D84-33ED-EBD9-CB6F-1004443F23BA}"/>
          </ac:graphicFrameMkLst>
        </pc:graphicFrameChg>
        <pc:picChg chg="add del">
          <ac:chgData name="Jennifer Wisdahl" userId="09297b69-7469-4147-acd2-15eeb761b661" providerId="ADAL" clId="{4B49D33E-A399-4265-BE85-9F65CF5C8B5A}" dt="2023-08-30T17:00:38.789" v="127" actId="22"/>
          <ac:picMkLst>
            <pc:docMk/>
            <pc:sldMk cId="1549932458" sldId="663"/>
            <ac:picMk id="8" creationId="{EC44CBAD-A8F5-B394-71AF-894A326B8DB9}"/>
          </ac:picMkLst>
        </pc:picChg>
        <pc:picChg chg="add del">
          <ac:chgData name="Jennifer Wisdahl" userId="09297b69-7469-4147-acd2-15eeb761b661" providerId="ADAL" clId="{4B49D33E-A399-4265-BE85-9F65CF5C8B5A}" dt="2023-08-30T17:00:44.988" v="129" actId="22"/>
          <ac:picMkLst>
            <pc:docMk/>
            <pc:sldMk cId="1549932458" sldId="663"/>
            <ac:picMk id="10" creationId="{0422B9C2-DB1D-480A-D5D5-1E00C6FB0734}"/>
          </ac:picMkLst>
        </pc:picChg>
      </pc:sldChg>
    </pc:docChg>
  </pc:docChgLst>
  <pc:docChgLst>
    <pc:chgData name="Jennifer Wisdahl" userId="09297b69-7469-4147-acd2-15eeb761b661" providerId="ADAL" clId="{889C67C5-7081-493D-A918-620EC1FFDF18}"/>
    <pc:docChg chg="undo custSel addSld delSld modSld sldOrd">
      <pc:chgData name="Jennifer Wisdahl" userId="09297b69-7469-4147-acd2-15eeb761b661" providerId="ADAL" clId="{889C67C5-7081-493D-A918-620EC1FFDF18}" dt="2023-07-26T17:33:37.270" v="1299" actId="1076"/>
      <pc:docMkLst>
        <pc:docMk/>
      </pc:docMkLst>
      <pc:sldChg chg="modSp mod">
        <pc:chgData name="Jennifer Wisdahl" userId="09297b69-7469-4147-acd2-15eeb761b661" providerId="ADAL" clId="{889C67C5-7081-493D-A918-620EC1FFDF18}" dt="2023-07-26T15:14:23.147" v="4" actId="14100"/>
        <pc:sldMkLst>
          <pc:docMk/>
          <pc:sldMk cId="0" sldId="256"/>
        </pc:sldMkLst>
        <pc:grpChg chg="mod">
          <ac:chgData name="Jennifer Wisdahl" userId="09297b69-7469-4147-acd2-15eeb761b661" providerId="ADAL" clId="{889C67C5-7081-493D-A918-620EC1FFDF18}" dt="2023-07-26T15:14:23.147" v="4" actId="14100"/>
          <ac:grpSpMkLst>
            <pc:docMk/>
            <pc:sldMk cId="0" sldId="256"/>
            <ac:grpSpMk id="8" creationId="{00000000-0000-0000-0000-000000000000}"/>
          </ac:grpSpMkLst>
        </pc:grpChg>
      </pc:sldChg>
      <pc:sldChg chg="modSp mod">
        <pc:chgData name="Jennifer Wisdahl" userId="09297b69-7469-4147-acd2-15eeb761b661" providerId="ADAL" clId="{889C67C5-7081-493D-A918-620EC1FFDF18}" dt="2023-07-26T15:15:05.944" v="16" actId="20577"/>
        <pc:sldMkLst>
          <pc:docMk/>
          <pc:sldMk cId="0" sldId="257"/>
        </pc:sldMkLst>
        <pc:spChg chg="mod">
          <ac:chgData name="Jennifer Wisdahl" userId="09297b69-7469-4147-acd2-15eeb761b661" providerId="ADAL" clId="{889C67C5-7081-493D-A918-620EC1FFDF18}" dt="2023-07-26T15:14:09.645" v="3" actId="20577"/>
          <ac:spMkLst>
            <pc:docMk/>
            <pc:sldMk cId="0" sldId="257"/>
            <ac:spMk id="27" creationId="{00000000-0000-0000-0000-000000000000}"/>
          </ac:spMkLst>
        </pc:spChg>
        <pc:spChg chg="mod">
          <ac:chgData name="Jennifer Wisdahl" userId="09297b69-7469-4147-acd2-15eeb761b661" providerId="ADAL" clId="{889C67C5-7081-493D-A918-620EC1FFDF18}" dt="2023-07-26T15:15:05.944" v="16" actId="20577"/>
          <ac:spMkLst>
            <pc:docMk/>
            <pc:sldMk cId="0" sldId="257"/>
            <ac:spMk id="29" creationId="{00000000-0000-0000-0000-000000000000}"/>
          </ac:spMkLst>
        </pc:spChg>
      </pc:sldChg>
      <pc:sldChg chg="addSp delSp modSp mod">
        <pc:chgData name="Jennifer Wisdahl" userId="09297b69-7469-4147-acd2-15eeb761b661" providerId="ADAL" clId="{889C67C5-7081-493D-A918-620EC1FFDF18}" dt="2023-07-26T17:26:27.843" v="1139" actId="1076"/>
        <pc:sldMkLst>
          <pc:docMk/>
          <pc:sldMk cId="410607629" sldId="260"/>
        </pc:sldMkLst>
        <pc:picChg chg="add del">
          <ac:chgData name="Jennifer Wisdahl" userId="09297b69-7469-4147-acd2-15eeb761b661" providerId="ADAL" clId="{889C67C5-7081-493D-A918-620EC1FFDF18}" dt="2023-07-26T17:24:56.632" v="1134" actId="478"/>
          <ac:picMkLst>
            <pc:docMk/>
            <pc:sldMk cId="410607629" sldId="260"/>
            <ac:picMk id="3" creationId="{47A6C115-83A9-53C2-591D-829BEA9A8039}"/>
          </ac:picMkLst>
        </pc:picChg>
        <pc:picChg chg="add mod">
          <ac:chgData name="Jennifer Wisdahl" userId="09297b69-7469-4147-acd2-15eeb761b661" providerId="ADAL" clId="{889C67C5-7081-493D-A918-620EC1FFDF18}" dt="2023-07-26T17:26:27.843" v="1139" actId="1076"/>
          <ac:picMkLst>
            <pc:docMk/>
            <pc:sldMk cId="410607629" sldId="260"/>
            <ac:picMk id="6" creationId="{93FF2A23-DCBB-8C8C-63C4-D7C41A3C93EA}"/>
          </ac:picMkLst>
        </pc:picChg>
      </pc:sldChg>
      <pc:sldChg chg="addSp modSp mod">
        <pc:chgData name="Jennifer Wisdahl" userId="09297b69-7469-4147-acd2-15eeb761b661" providerId="ADAL" clId="{889C67C5-7081-493D-A918-620EC1FFDF18}" dt="2023-07-26T17:33:37.270" v="1299" actId="1076"/>
        <pc:sldMkLst>
          <pc:docMk/>
          <pc:sldMk cId="995492405" sldId="262"/>
        </pc:sldMkLst>
        <pc:spChg chg="mod">
          <ac:chgData name="Jennifer Wisdahl" userId="09297b69-7469-4147-acd2-15eeb761b661" providerId="ADAL" clId="{889C67C5-7081-493D-A918-620EC1FFDF18}" dt="2023-07-26T17:33:06.759" v="1271" actId="27636"/>
          <ac:spMkLst>
            <pc:docMk/>
            <pc:sldMk cId="995492405" sldId="262"/>
            <ac:spMk id="5" creationId="{85B13297-CE91-6E66-F5DE-C31E7436F06C}"/>
          </ac:spMkLst>
        </pc:spChg>
        <pc:spChg chg="add mod">
          <ac:chgData name="Jennifer Wisdahl" userId="09297b69-7469-4147-acd2-15eeb761b661" providerId="ADAL" clId="{889C67C5-7081-493D-A918-620EC1FFDF18}" dt="2023-07-26T17:33:02.430" v="1269" actId="1076"/>
          <ac:spMkLst>
            <pc:docMk/>
            <pc:sldMk cId="995492405" sldId="262"/>
            <ac:spMk id="9" creationId="{1FF7559B-1793-66E8-ADE4-FF33378D7744}"/>
          </ac:spMkLst>
        </pc:spChg>
        <pc:spChg chg="add mod">
          <ac:chgData name="Jennifer Wisdahl" userId="09297b69-7469-4147-acd2-15eeb761b661" providerId="ADAL" clId="{889C67C5-7081-493D-A918-620EC1FFDF18}" dt="2023-07-26T17:33:37.270" v="1299" actId="1076"/>
          <ac:spMkLst>
            <pc:docMk/>
            <pc:sldMk cId="995492405" sldId="262"/>
            <ac:spMk id="12" creationId="{6130B745-FCD6-B505-3E09-D9FD4B6DBD94}"/>
          </ac:spMkLst>
        </pc:spChg>
        <pc:picChg chg="mod">
          <ac:chgData name="Jennifer Wisdahl" userId="09297b69-7469-4147-acd2-15eeb761b661" providerId="ADAL" clId="{889C67C5-7081-493D-A918-620EC1FFDF18}" dt="2023-07-26T15:45:37.816" v="714" actId="1076"/>
          <ac:picMkLst>
            <pc:docMk/>
            <pc:sldMk cId="995492405" sldId="262"/>
            <ac:picMk id="4" creationId="{814F09F1-B4F7-DDEA-B5CB-039C92DF4893}"/>
          </ac:picMkLst>
        </pc:picChg>
        <pc:picChg chg="add mod">
          <ac:chgData name="Jennifer Wisdahl" userId="09297b69-7469-4147-acd2-15eeb761b661" providerId="ADAL" clId="{889C67C5-7081-493D-A918-620EC1FFDF18}" dt="2023-07-26T15:46:54.551" v="726" actId="1076"/>
          <ac:picMkLst>
            <pc:docMk/>
            <pc:sldMk cId="995492405" sldId="262"/>
            <ac:picMk id="6" creationId="{D7BE9977-EA7C-45E8-4117-6E098B87C8ED}"/>
          </ac:picMkLst>
        </pc:picChg>
        <pc:picChg chg="add mod">
          <ac:chgData name="Jennifer Wisdahl" userId="09297b69-7469-4147-acd2-15eeb761b661" providerId="ADAL" clId="{889C67C5-7081-493D-A918-620EC1FFDF18}" dt="2023-07-26T17:32:00.675" v="1235" actId="1076"/>
          <ac:picMkLst>
            <pc:docMk/>
            <pc:sldMk cId="995492405" sldId="262"/>
            <ac:picMk id="8" creationId="{CCFB1502-E2B2-FD9D-2440-1DD8D89B345B}"/>
          </ac:picMkLst>
        </pc:picChg>
        <pc:picChg chg="add mod">
          <ac:chgData name="Jennifer Wisdahl" userId="09297b69-7469-4147-acd2-15eeb761b661" providerId="ADAL" clId="{889C67C5-7081-493D-A918-620EC1FFDF18}" dt="2023-07-26T17:32:58.749" v="1268" actId="1076"/>
          <ac:picMkLst>
            <pc:docMk/>
            <pc:sldMk cId="995492405" sldId="262"/>
            <ac:picMk id="11" creationId="{6D825AE5-4081-AA75-DDF5-E04747498AE3}"/>
          </ac:picMkLst>
        </pc:picChg>
      </pc:sldChg>
      <pc:sldChg chg="addSp delSp add del setBg delDesignElem">
        <pc:chgData name="Jennifer Wisdahl" userId="09297b69-7469-4147-acd2-15eeb761b661" providerId="ADAL" clId="{889C67C5-7081-493D-A918-620EC1FFDF18}" dt="2023-07-26T17:14:55.909" v="1102"/>
        <pc:sldMkLst>
          <pc:docMk/>
          <pc:sldMk cId="1820081631" sldId="263"/>
        </pc:sldMkLst>
        <pc:spChg chg="add del">
          <ac:chgData name="Jennifer Wisdahl" userId="09297b69-7469-4147-acd2-15eeb761b661" providerId="ADAL" clId="{889C67C5-7081-493D-A918-620EC1FFDF18}" dt="2023-07-26T17:14:31.787" v="1100"/>
          <ac:spMkLst>
            <pc:docMk/>
            <pc:sldMk cId="1820081631" sldId="263"/>
            <ac:spMk id="16" creationId="{1D63C574-BFD2-41A1-A567-B0C3CC7FDD4F}"/>
          </ac:spMkLst>
        </pc:spChg>
        <pc:spChg chg="add del">
          <ac:chgData name="Jennifer Wisdahl" userId="09297b69-7469-4147-acd2-15eeb761b661" providerId="ADAL" clId="{889C67C5-7081-493D-A918-620EC1FFDF18}" dt="2023-07-26T17:14:31.787" v="1100"/>
          <ac:spMkLst>
            <pc:docMk/>
            <pc:sldMk cId="1820081631" sldId="263"/>
            <ac:spMk id="18" creationId="{E2A46BAB-8C31-42B2-90E8-B26DD3E81D37}"/>
          </ac:spMkLst>
        </pc:spChg>
        <pc:grpChg chg="add del">
          <ac:chgData name="Jennifer Wisdahl" userId="09297b69-7469-4147-acd2-15eeb761b661" providerId="ADAL" clId="{889C67C5-7081-493D-A918-620EC1FFDF18}" dt="2023-07-26T17:14:31.787" v="1100"/>
          <ac:grpSpMkLst>
            <pc:docMk/>
            <pc:sldMk cId="1820081631" sldId="263"/>
            <ac:grpSpMk id="20" creationId="{B3F7A3C7-0737-4E57-B30E-8EEFE638B401}"/>
          </ac:grpSpMkLst>
        </pc:grpChg>
        <pc:grpChg chg="add del">
          <ac:chgData name="Jennifer Wisdahl" userId="09297b69-7469-4147-acd2-15eeb761b661" providerId="ADAL" clId="{889C67C5-7081-493D-A918-620EC1FFDF18}" dt="2023-07-26T17:14:31.787" v="1100"/>
          <ac:grpSpMkLst>
            <pc:docMk/>
            <pc:sldMk cId="1820081631" sldId="263"/>
            <ac:grpSpMk id="24" creationId="{43F5E015-E085-4624-B431-B42414448684}"/>
          </ac:grpSpMkLst>
        </pc:grpChg>
      </pc:sldChg>
      <pc:sldChg chg="modSp mod">
        <pc:chgData name="Jennifer Wisdahl" userId="09297b69-7469-4147-acd2-15eeb761b661" providerId="ADAL" clId="{889C67C5-7081-493D-A918-620EC1FFDF18}" dt="2023-07-26T17:13:28.421" v="1091" actId="20577"/>
        <pc:sldMkLst>
          <pc:docMk/>
          <pc:sldMk cId="1795277118" sldId="264"/>
        </pc:sldMkLst>
        <pc:spChg chg="mod">
          <ac:chgData name="Jennifer Wisdahl" userId="09297b69-7469-4147-acd2-15eeb761b661" providerId="ADAL" clId="{889C67C5-7081-493D-A918-620EC1FFDF18}" dt="2023-07-26T17:13:28.421" v="1091" actId="20577"/>
          <ac:spMkLst>
            <pc:docMk/>
            <pc:sldMk cId="1795277118" sldId="264"/>
            <ac:spMk id="3" creationId="{1BACC80B-A7EC-39EC-0593-BBB35568A53A}"/>
          </ac:spMkLst>
        </pc:spChg>
      </pc:sldChg>
      <pc:sldChg chg="addSp modSp mod">
        <pc:chgData name="Jennifer Wisdahl" userId="09297b69-7469-4147-acd2-15eeb761b661" providerId="ADAL" clId="{889C67C5-7081-493D-A918-620EC1FFDF18}" dt="2023-07-26T15:27:03.502" v="33" actId="1076"/>
        <pc:sldMkLst>
          <pc:docMk/>
          <pc:sldMk cId="2656951093" sldId="273"/>
        </pc:sldMkLst>
        <pc:spChg chg="mod">
          <ac:chgData name="Jennifer Wisdahl" userId="09297b69-7469-4147-acd2-15eeb761b661" providerId="ADAL" clId="{889C67C5-7081-493D-A918-620EC1FFDF18}" dt="2023-07-26T15:15:57.355" v="18"/>
          <ac:spMkLst>
            <pc:docMk/>
            <pc:sldMk cId="2656951093" sldId="273"/>
            <ac:spMk id="5" creationId="{61EEB89A-6E9F-E5B4-ADB6-7FDA089506C2}"/>
          </ac:spMkLst>
        </pc:spChg>
        <pc:spChg chg="add mod">
          <ac:chgData name="Jennifer Wisdahl" userId="09297b69-7469-4147-acd2-15eeb761b661" providerId="ADAL" clId="{889C67C5-7081-493D-A918-620EC1FFDF18}" dt="2023-07-26T15:27:03.502" v="33" actId="1076"/>
          <ac:spMkLst>
            <pc:docMk/>
            <pc:sldMk cId="2656951093" sldId="273"/>
            <ac:spMk id="6" creationId="{348CFCAB-DF8F-9875-3510-4A81E0790CAC}"/>
          </ac:spMkLst>
        </pc:spChg>
      </pc:sldChg>
      <pc:sldChg chg="ord">
        <pc:chgData name="Jennifer Wisdahl" userId="09297b69-7469-4147-acd2-15eeb761b661" providerId="ADAL" clId="{889C67C5-7081-493D-A918-620EC1FFDF18}" dt="2023-07-26T17:17:33.712" v="1108"/>
        <pc:sldMkLst>
          <pc:docMk/>
          <pc:sldMk cId="2692932304" sldId="635"/>
        </pc:sldMkLst>
      </pc:sldChg>
      <pc:sldChg chg="addSp delSp modSp mod">
        <pc:chgData name="Jennifer Wisdahl" userId="09297b69-7469-4147-acd2-15eeb761b661" providerId="ADAL" clId="{889C67C5-7081-493D-A918-620EC1FFDF18}" dt="2023-07-26T17:05:52.841" v="932" actId="1076"/>
        <pc:sldMkLst>
          <pc:docMk/>
          <pc:sldMk cId="2717442018" sldId="651"/>
        </pc:sldMkLst>
        <pc:spChg chg="add del mod">
          <ac:chgData name="Jennifer Wisdahl" userId="09297b69-7469-4147-acd2-15eeb761b661" providerId="ADAL" clId="{889C67C5-7081-493D-A918-620EC1FFDF18}" dt="2023-07-26T17:05:40.350" v="929" actId="26606"/>
          <ac:spMkLst>
            <pc:docMk/>
            <pc:sldMk cId="2717442018" sldId="651"/>
            <ac:spMk id="4" creationId="{9411EC4A-5170-F867-5613-E91ED2A45C48}"/>
          </ac:spMkLst>
        </pc:spChg>
        <pc:spChg chg="del">
          <ac:chgData name="Jennifer Wisdahl" userId="09297b69-7469-4147-acd2-15eeb761b661" providerId="ADAL" clId="{889C67C5-7081-493D-A918-620EC1FFDF18}" dt="2023-07-26T17:05:40.350" v="929" actId="26606"/>
          <ac:spMkLst>
            <pc:docMk/>
            <pc:sldMk cId="2717442018" sldId="651"/>
            <ac:spMk id="11" creationId="{A8384FB5-9ADC-4DDC-881B-597D56F5B15D}"/>
          </ac:spMkLst>
        </pc:spChg>
        <pc:spChg chg="del">
          <ac:chgData name="Jennifer Wisdahl" userId="09297b69-7469-4147-acd2-15eeb761b661" providerId="ADAL" clId="{889C67C5-7081-493D-A918-620EC1FFDF18}" dt="2023-07-26T17:05:40.350" v="929" actId="26606"/>
          <ac:spMkLst>
            <pc:docMk/>
            <pc:sldMk cId="2717442018" sldId="651"/>
            <ac:spMk id="13" creationId="{91E5A9A7-95C6-4F4F-B00E-C82E07FE62EF}"/>
          </ac:spMkLst>
        </pc:spChg>
        <pc:spChg chg="del">
          <ac:chgData name="Jennifer Wisdahl" userId="09297b69-7469-4147-acd2-15eeb761b661" providerId="ADAL" clId="{889C67C5-7081-493D-A918-620EC1FFDF18}" dt="2023-07-26T17:05:40.350" v="929" actId="26606"/>
          <ac:spMkLst>
            <pc:docMk/>
            <pc:sldMk cId="2717442018" sldId="651"/>
            <ac:spMk id="15" creationId="{D07DD2DE-F619-49DD-B5E7-03A290FF4ED1}"/>
          </ac:spMkLst>
        </pc:spChg>
        <pc:spChg chg="del">
          <ac:chgData name="Jennifer Wisdahl" userId="09297b69-7469-4147-acd2-15eeb761b661" providerId="ADAL" clId="{889C67C5-7081-493D-A918-620EC1FFDF18}" dt="2023-07-26T17:05:40.350" v="929" actId="26606"/>
          <ac:spMkLst>
            <pc:docMk/>
            <pc:sldMk cId="2717442018" sldId="651"/>
            <ac:spMk id="17" creationId="{85149191-5F60-4A28-AAFF-039F96B0F3EC}"/>
          </ac:spMkLst>
        </pc:spChg>
        <pc:spChg chg="del">
          <ac:chgData name="Jennifer Wisdahl" userId="09297b69-7469-4147-acd2-15eeb761b661" providerId="ADAL" clId="{889C67C5-7081-493D-A918-620EC1FFDF18}" dt="2023-07-26T17:05:40.350" v="929" actId="26606"/>
          <ac:spMkLst>
            <pc:docMk/>
            <pc:sldMk cId="2717442018" sldId="651"/>
            <ac:spMk id="19" creationId="{F8260ED5-17F7-4158-B241-D51DD4CF1B7E}"/>
          </ac:spMkLst>
        </pc:spChg>
        <pc:spChg chg="add">
          <ac:chgData name="Jennifer Wisdahl" userId="09297b69-7469-4147-acd2-15eeb761b661" providerId="ADAL" clId="{889C67C5-7081-493D-A918-620EC1FFDF18}" dt="2023-07-26T17:05:40.350" v="929" actId="26606"/>
          <ac:spMkLst>
            <pc:docMk/>
            <pc:sldMk cId="2717442018" sldId="651"/>
            <ac:spMk id="24" creationId="{A8384FB5-9ADC-4DDC-881B-597D56F5B15D}"/>
          </ac:spMkLst>
        </pc:spChg>
        <pc:spChg chg="add">
          <ac:chgData name="Jennifer Wisdahl" userId="09297b69-7469-4147-acd2-15eeb761b661" providerId="ADAL" clId="{889C67C5-7081-493D-A918-620EC1FFDF18}" dt="2023-07-26T17:05:40.350" v="929" actId="26606"/>
          <ac:spMkLst>
            <pc:docMk/>
            <pc:sldMk cId="2717442018" sldId="651"/>
            <ac:spMk id="26" creationId="{91E5A9A7-95C6-4F4F-B00E-C82E07FE62EF}"/>
          </ac:spMkLst>
        </pc:spChg>
        <pc:spChg chg="add">
          <ac:chgData name="Jennifer Wisdahl" userId="09297b69-7469-4147-acd2-15eeb761b661" providerId="ADAL" clId="{889C67C5-7081-493D-A918-620EC1FFDF18}" dt="2023-07-26T17:05:40.350" v="929" actId="26606"/>
          <ac:spMkLst>
            <pc:docMk/>
            <pc:sldMk cId="2717442018" sldId="651"/>
            <ac:spMk id="28" creationId="{D07DD2DE-F619-49DD-B5E7-03A290FF4ED1}"/>
          </ac:spMkLst>
        </pc:spChg>
        <pc:spChg chg="add">
          <ac:chgData name="Jennifer Wisdahl" userId="09297b69-7469-4147-acd2-15eeb761b661" providerId="ADAL" clId="{889C67C5-7081-493D-A918-620EC1FFDF18}" dt="2023-07-26T17:05:40.350" v="929" actId="26606"/>
          <ac:spMkLst>
            <pc:docMk/>
            <pc:sldMk cId="2717442018" sldId="651"/>
            <ac:spMk id="30" creationId="{85149191-5F60-4A28-AAFF-039F96B0F3EC}"/>
          </ac:spMkLst>
        </pc:spChg>
        <pc:spChg chg="add">
          <ac:chgData name="Jennifer Wisdahl" userId="09297b69-7469-4147-acd2-15eeb761b661" providerId="ADAL" clId="{889C67C5-7081-493D-A918-620EC1FFDF18}" dt="2023-07-26T17:05:40.350" v="929" actId="26606"/>
          <ac:spMkLst>
            <pc:docMk/>
            <pc:sldMk cId="2717442018" sldId="651"/>
            <ac:spMk id="32" creationId="{F8260ED5-17F7-4158-B241-D51DD4CF1B7E}"/>
          </ac:spMkLst>
        </pc:spChg>
        <pc:picChg chg="add mod">
          <ac:chgData name="Jennifer Wisdahl" userId="09297b69-7469-4147-acd2-15eeb761b661" providerId="ADAL" clId="{889C67C5-7081-493D-A918-620EC1FFDF18}" dt="2023-07-26T17:05:52.841" v="932" actId="1076"/>
          <ac:picMkLst>
            <pc:docMk/>
            <pc:sldMk cId="2717442018" sldId="651"/>
            <ac:picMk id="5" creationId="{35724A52-3555-0670-A7F4-A13612AC9985}"/>
          </ac:picMkLst>
        </pc:picChg>
        <pc:picChg chg="del">
          <ac:chgData name="Jennifer Wisdahl" userId="09297b69-7469-4147-acd2-15eeb761b661" providerId="ADAL" clId="{889C67C5-7081-493D-A918-620EC1FFDF18}" dt="2023-07-26T17:05:18.557" v="925" actId="478"/>
          <ac:picMkLst>
            <pc:docMk/>
            <pc:sldMk cId="2717442018" sldId="651"/>
            <ac:picMk id="7" creationId="{AC050CBF-C7DF-C40A-4E42-0454DB6087F8}"/>
          </ac:picMkLst>
        </pc:picChg>
      </pc:sldChg>
      <pc:sldChg chg="addSp delSp modSp mod">
        <pc:chgData name="Jennifer Wisdahl" userId="09297b69-7469-4147-acd2-15eeb761b661" providerId="ADAL" clId="{889C67C5-7081-493D-A918-620EC1FFDF18}" dt="2023-07-26T17:04:22.297" v="924" actId="478"/>
        <pc:sldMkLst>
          <pc:docMk/>
          <pc:sldMk cId="2944179722" sldId="652"/>
        </pc:sldMkLst>
        <pc:spChg chg="add mod">
          <ac:chgData name="Jennifer Wisdahl" userId="09297b69-7469-4147-acd2-15eeb761b661" providerId="ADAL" clId="{889C67C5-7081-493D-A918-620EC1FFDF18}" dt="2023-07-26T17:03:08.969" v="897"/>
          <ac:spMkLst>
            <pc:docMk/>
            <pc:sldMk cId="2944179722" sldId="652"/>
            <ac:spMk id="2" creationId="{27E37D3B-A249-A09E-EDD3-AE19BB38B475}"/>
          </ac:spMkLst>
        </pc:spChg>
        <pc:spChg chg="add del mod">
          <ac:chgData name="Jennifer Wisdahl" userId="09297b69-7469-4147-acd2-15eeb761b661" providerId="ADAL" clId="{889C67C5-7081-493D-A918-620EC1FFDF18}" dt="2023-07-26T17:03:20.108" v="899"/>
          <ac:spMkLst>
            <pc:docMk/>
            <pc:sldMk cId="2944179722" sldId="652"/>
            <ac:spMk id="4" creationId="{EF5A5081-D030-C453-135B-47EA96DFCBD4}"/>
          </ac:spMkLst>
        </pc:spChg>
        <pc:spChg chg="mod">
          <ac:chgData name="Jennifer Wisdahl" userId="09297b69-7469-4147-acd2-15eeb761b661" providerId="ADAL" clId="{889C67C5-7081-493D-A918-620EC1FFDF18}" dt="2023-07-26T17:04:16.562" v="923" actId="20577"/>
          <ac:spMkLst>
            <pc:docMk/>
            <pc:sldMk cId="2944179722" sldId="652"/>
            <ac:spMk id="7" creationId="{364F514C-7F0B-0FB1-425B-6C340CDFF643}"/>
          </ac:spMkLst>
        </pc:spChg>
        <pc:spChg chg="mod">
          <ac:chgData name="Jennifer Wisdahl" userId="09297b69-7469-4147-acd2-15eeb761b661" providerId="ADAL" clId="{889C67C5-7081-493D-A918-620EC1FFDF18}" dt="2023-07-26T17:04:08.620" v="914" actId="207"/>
          <ac:spMkLst>
            <pc:docMk/>
            <pc:sldMk cId="2944179722" sldId="652"/>
            <ac:spMk id="8" creationId="{D3E48441-8411-5841-EC2D-409DE3557EF1}"/>
          </ac:spMkLst>
        </pc:spChg>
        <pc:spChg chg="add del mod">
          <ac:chgData name="Jennifer Wisdahl" userId="09297b69-7469-4147-acd2-15eeb761b661" providerId="ADAL" clId="{889C67C5-7081-493D-A918-620EC1FFDF18}" dt="2023-07-26T17:04:22.297" v="924" actId="478"/>
          <ac:spMkLst>
            <pc:docMk/>
            <pc:sldMk cId="2944179722" sldId="652"/>
            <ac:spMk id="11" creationId="{4770225A-19A8-452D-BC13-CCA406B55416}"/>
          </ac:spMkLst>
        </pc:spChg>
        <pc:picChg chg="add del mod">
          <ac:chgData name="Jennifer Wisdahl" userId="09297b69-7469-4147-acd2-15eeb761b661" providerId="ADAL" clId="{889C67C5-7081-493D-A918-620EC1FFDF18}" dt="2023-07-26T17:03:24.424" v="900" actId="478"/>
          <ac:picMkLst>
            <pc:docMk/>
            <pc:sldMk cId="2944179722" sldId="652"/>
            <ac:picMk id="5" creationId="{A9E805CE-86FE-79A4-C5BE-BDE9F9BF8C08}"/>
          </ac:picMkLst>
        </pc:picChg>
        <pc:picChg chg="del">
          <ac:chgData name="Jennifer Wisdahl" userId="09297b69-7469-4147-acd2-15eeb761b661" providerId="ADAL" clId="{889C67C5-7081-493D-A918-620EC1FFDF18}" dt="2023-07-26T17:03:12.591" v="898" actId="478"/>
          <ac:picMkLst>
            <pc:docMk/>
            <pc:sldMk cId="2944179722" sldId="652"/>
            <ac:picMk id="6" creationId="{E16DFCAC-3289-AF28-05F4-BF0FD0D016F8}"/>
          </ac:picMkLst>
        </pc:picChg>
        <pc:picChg chg="add mod">
          <ac:chgData name="Jennifer Wisdahl" userId="09297b69-7469-4147-acd2-15eeb761b661" providerId="ADAL" clId="{889C67C5-7081-493D-A918-620EC1FFDF18}" dt="2023-07-26T17:03:30.427" v="902" actId="14100"/>
          <ac:picMkLst>
            <pc:docMk/>
            <pc:sldMk cId="2944179722" sldId="652"/>
            <ac:picMk id="12" creationId="{41FB3934-9F95-383B-415C-03DC42967AE6}"/>
          </ac:picMkLst>
        </pc:picChg>
      </pc:sldChg>
      <pc:sldChg chg="addSp modSp mod">
        <pc:chgData name="Jennifer Wisdahl" userId="09297b69-7469-4147-acd2-15eeb761b661" providerId="ADAL" clId="{889C67C5-7081-493D-A918-620EC1FFDF18}" dt="2023-07-26T17:22:31.924" v="1132" actId="1076"/>
        <pc:sldMkLst>
          <pc:docMk/>
          <pc:sldMk cId="3686927168" sldId="653"/>
        </pc:sldMkLst>
        <pc:picChg chg="mod">
          <ac:chgData name="Jennifer Wisdahl" userId="09297b69-7469-4147-acd2-15eeb761b661" providerId="ADAL" clId="{889C67C5-7081-493D-A918-620EC1FFDF18}" dt="2023-07-26T17:22:31.924" v="1132" actId="1076"/>
          <ac:picMkLst>
            <pc:docMk/>
            <pc:sldMk cId="3686927168" sldId="653"/>
            <ac:picMk id="5" creationId="{5E0DD1DC-3DA3-2661-EFB6-A4EEC51C11DA}"/>
          </ac:picMkLst>
        </pc:picChg>
        <pc:picChg chg="add mod">
          <ac:chgData name="Jennifer Wisdahl" userId="09297b69-7469-4147-acd2-15eeb761b661" providerId="ADAL" clId="{889C67C5-7081-493D-A918-620EC1FFDF18}" dt="2023-07-26T17:22:29.835" v="1131" actId="1076"/>
          <ac:picMkLst>
            <pc:docMk/>
            <pc:sldMk cId="3686927168" sldId="653"/>
            <ac:picMk id="6" creationId="{54522174-44CD-E58B-BCF8-E611E6807570}"/>
          </ac:picMkLst>
        </pc:picChg>
      </pc:sldChg>
      <pc:sldChg chg="addSp delSp modSp mod">
        <pc:chgData name="Jennifer Wisdahl" userId="09297b69-7469-4147-acd2-15eeb761b661" providerId="ADAL" clId="{889C67C5-7081-493D-A918-620EC1FFDF18}" dt="2023-07-26T17:19:07.351" v="1120" actId="1076"/>
        <pc:sldMkLst>
          <pc:docMk/>
          <pc:sldMk cId="3406533777" sldId="654"/>
        </pc:sldMkLst>
        <pc:spChg chg="mod">
          <ac:chgData name="Jennifer Wisdahl" userId="09297b69-7469-4147-acd2-15eeb761b661" providerId="ADAL" clId="{889C67C5-7081-493D-A918-620EC1FFDF18}" dt="2023-07-26T17:19:07.351" v="1120" actId="1076"/>
          <ac:spMkLst>
            <pc:docMk/>
            <pc:sldMk cId="3406533777" sldId="654"/>
            <ac:spMk id="2" creationId="{41901E93-12AB-4524-DC10-94DF98AB6683}"/>
          </ac:spMkLst>
        </pc:spChg>
        <pc:spChg chg="add mod">
          <ac:chgData name="Jennifer Wisdahl" userId="09297b69-7469-4147-acd2-15eeb761b661" providerId="ADAL" clId="{889C67C5-7081-493D-A918-620EC1FFDF18}" dt="2023-07-26T17:18:55.929" v="1118" actId="1076"/>
          <ac:spMkLst>
            <pc:docMk/>
            <pc:sldMk cId="3406533777" sldId="654"/>
            <ac:spMk id="7" creationId="{2A3381DA-72F3-6544-97E1-8A24759F0BD6}"/>
          </ac:spMkLst>
        </pc:spChg>
        <pc:picChg chg="add mod ord">
          <ac:chgData name="Jennifer Wisdahl" userId="09297b69-7469-4147-acd2-15eeb761b661" providerId="ADAL" clId="{889C67C5-7081-493D-A918-620EC1FFDF18}" dt="2023-07-26T15:57:53.615" v="892" actId="1076"/>
          <ac:picMkLst>
            <pc:docMk/>
            <pc:sldMk cId="3406533777" sldId="654"/>
            <ac:picMk id="4" creationId="{E4DC0A47-AA11-1EF1-BA20-FAC209DA58D7}"/>
          </ac:picMkLst>
        </pc:picChg>
        <pc:picChg chg="del">
          <ac:chgData name="Jennifer Wisdahl" userId="09297b69-7469-4147-acd2-15eeb761b661" providerId="ADAL" clId="{889C67C5-7081-493D-A918-620EC1FFDF18}" dt="2023-07-26T15:54:28.052" v="881" actId="478"/>
          <ac:picMkLst>
            <pc:docMk/>
            <pc:sldMk cId="3406533777" sldId="654"/>
            <ac:picMk id="5" creationId="{DA81E03D-D720-CA7C-986B-0CEC6C50FF42}"/>
          </ac:picMkLst>
        </pc:picChg>
        <pc:picChg chg="del">
          <ac:chgData name="Jennifer Wisdahl" userId="09297b69-7469-4147-acd2-15eeb761b661" providerId="ADAL" clId="{889C67C5-7081-493D-A918-620EC1FFDF18}" dt="2023-07-26T17:13:54.018" v="1092"/>
          <ac:picMkLst>
            <pc:docMk/>
            <pc:sldMk cId="3406533777" sldId="654"/>
            <ac:picMk id="6" creationId="{2AB757C8-75D1-5F34-02A3-EE5583125660}"/>
          </ac:picMkLst>
        </pc:picChg>
      </pc:sldChg>
      <pc:sldChg chg="add del">
        <pc:chgData name="Jennifer Wisdahl" userId="09297b69-7469-4147-acd2-15eeb761b661" providerId="ADAL" clId="{889C67C5-7081-493D-A918-620EC1FFDF18}" dt="2023-07-26T17:19:09.930" v="1121" actId="47"/>
        <pc:sldMkLst>
          <pc:docMk/>
          <pc:sldMk cId="1345349025" sldId="655"/>
        </pc:sldMkLst>
      </pc:sldChg>
      <pc:sldChg chg="addSp delSp add del setBg delDesignElem">
        <pc:chgData name="Jennifer Wisdahl" userId="09297b69-7469-4147-acd2-15eeb761b661" providerId="ADAL" clId="{889C67C5-7081-493D-A918-620EC1FFDF18}" dt="2023-07-26T17:14:55.909" v="1102"/>
        <pc:sldMkLst>
          <pc:docMk/>
          <pc:sldMk cId="2610526001" sldId="656"/>
        </pc:sldMkLst>
        <pc:spChg chg="add del">
          <ac:chgData name="Jennifer Wisdahl" userId="09297b69-7469-4147-acd2-15eeb761b661" providerId="ADAL" clId="{889C67C5-7081-493D-A918-620EC1FFDF18}" dt="2023-07-26T17:14:31.787" v="1100"/>
          <ac:spMkLst>
            <pc:docMk/>
            <pc:sldMk cId="2610526001" sldId="656"/>
            <ac:spMk id="16" creationId="{1D63C574-BFD2-41A1-A567-B0C3CC7FDD4F}"/>
          </ac:spMkLst>
        </pc:spChg>
        <pc:spChg chg="add del">
          <ac:chgData name="Jennifer Wisdahl" userId="09297b69-7469-4147-acd2-15eeb761b661" providerId="ADAL" clId="{889C67C5-7081-493D-A918-620EC1FFDF18}" dt="2023-07-26T17:14:31.787" v="1100"/>
          <ac:spMkLst>
            <pc:docMk/>
            <pc:sldMk cId="2610526001" sldId="656"/>
            <ac:spMk id="18" creationId="{E2A46BAB-8C31-42B2-90E8-B26DD3E81D37}"/>
          </ac:spMkLst>
        </pc:spChg>
        <pc:grpChg chg="add del">
          <ac:chgData name="Jennifer Wisdahl" userId="09297b69-7469-4147-acd2-15eeb761b661" providerId="ADAL" clId="{889C67C5-7081-493D-A918-620EC1FFDF18}" dt="2023-07-26T17:14:31.787" v="1100"/>
          <ac:grpSpMkLst>
            <pc:docMk/>
            <pc:sldMk cId="2610526001" sldId="656"/>
            <ac:grpSpMk id="20" creationId="{B3F7A3C7-0737-4E57-B30E-8EEFE638B401}"/>
          </ac:grpSpMkLst>
        </pc:grpChg>
        <pc:grpChg chg="add del">
          <ac:chgData name="Jennifer Wisdahl" userId="09297b69-7469-4147-acd2-15eeb761b661" providerId="ADAL" clId="{889C67C5-7081-493D-A918-620EC1FFDF18}" dt="2023-07-26T17:14:31.787" v="1100"/>
          <ac:grpSpMkLst>
            <pc:docMk/>
            <pc:sldMk cId="2610526001" sldId="656"/>
            <ac:grpSpMk id="24" creationId="{43F5E015-E085-4624-B431-B42414448684}"/>
          </ac:grpSpMkLst>
        </pc:grpChg>
      </pc:sldChg>
      <pc:sldChg chg="addSp delSp add del setBg delDesignElem">
        <pc:chgData name="Jennifer Wisdahl" userId="09297b69-7469-4147-acd2-15eeb761b661" providerId="ADAL" clId="{889C67C5-7081-493D-A918-620EC1FFDF18}" dt="2023-07-26T17:14:55.909" v="1102"/>
        <pc:sldMkLst>
          <pc:docMk/>
          <pc:sldMk cId="2534414615" sldId="657"/>
        </pc:sldMkLst>
        <pc:spChg chg="add del">
          <ac:chgData name="Jennifer Wisdahl" userId="09297b69-7469-4147-acd2-15eeb761b661" providerId="ADAL" clId="{889C67C5-7081-493D-A918-620EC1FFDF18}" dt="2023-07-26T17:14:31.787" v="1100"/>
          <ac:spMkLst>
            <pc:docMk/>
            <pc:sldMk cId="2534414615" sldId="657"/>
            <ac:spMk id="16" creationId="{1D63C574-BFD2-41A1-A567-B0C3CC7FDD4F}"/>
          </ac:spMkLst>
        </pc:spChg>
        <pc:spChg chg="add del">
          <ac:chgData name="Jennifer Wisdahl" userId="09297b69-7469-4147-acd2-15eeb761b661" providerId="ADAL" clId="{889C67C5-7081-493D-A918-620EC1FFDF18}" dt="2023-07-26T17:14:31.787" v="1100"/>
          <ac:spMkLst>
            <pc:docMk/>
            <pc:sldMk cId="2534414615" sldId="657"/>
            <ac:spMk id="18" creationId="{E2A46BAB-8C31-42B2-90E8-B26DD3E81D37}"/>
          </ac:spMkLst>
        </pc:spChg>
        <pc:grpChg chg="add del">
          <ac:chgData name="Jennifer Wisdahl" userId="09297b69-7469-4147-acd2-15eeb761b661" providerId="ADAL" clId="{889C67C5-7081-493D-A918-620EC1FFDF18}" dt="2023-07-26T17:14:31.787" v="1100"/>
          <ac:grpSpMkLst>
            <pc:docMk/>
            <pc:sldMk cId="2534414615" sldId="657"/>
            <ac:grpSpMk id="20" creationId="{B3F7A3C7-0737-4E57-B30E-8EEFE638B401}"/>
          </ac:grpSpMkLst>
        </pc:grpChg>
        <pc:grpChg chg="add del">
          <ac:chgData name="Jennifer Wisdahl" userId="09297b69-7469-4147-acd2-15eeb761b661" providerId="ADAL" clId="{889C67C5-7081-493D-A918-620EC1FFDF18}" dt="2023-07-26T17:14:31.787" v="1100"/>
          <ac:grpSpMkLst>
            <pc:docMk/>
            <pc:sldMk cId="2534414615" sldId="657"/>
            <ac:grpSpMk id="24" creationId="{43F5E015-E085-4624-B431-B42414448684}"/>
          </ac:grpSpMkLst>
        </pc:grpChg>
      </pc:sldChg>
      <pc:sldChg chg="addSp delSp modSp add del setBg delDesignElem">
        <pc:chgData name="Jennifer Wisdahl" userId="09297b69-7469-4147-acd2-15eeb761b661" providerId="ADAL" clId="{889C67C5-7081-493D-A918-620EC1FFDF18}" dt="2023-07-26T17:15:42.658" v="1104"/>
        <pc:sldMkLst>
          <pc:docMk/>
          <pc:sldMk cId="919043490" sldId="658"/>
        </pc:sldMkLst>
        <pc:spChg chg="add del">
          <ac:chgData name="Jennifer Wisdahl" userId="09297b69-7469-4147-acd2-15eeb761b661" providerId="ADAL" clId="{889C67C5-7081-493D-A918-620EC1FFDF18}" dt="2023-07-26T17:14:31.787" v="1100"/>
          <ac:spMkLst>
            <pc:docMk/>
            <pc:sldMk cId="919043490" sldId="658"/>
            <ac:spMk id="33" creationId="{1D63C574-BFD2-41A1-A567-B0C3CC7FDD4F}"/>
          </ac:spMkLst>
        </pc:spChg>
        <pc:spChg chg="add del">
          <ac:chgData name="Jennifer Wisdahl" userId="09297b69-7469-4147-acd2-15eeb761b661" providerId="ADAL" clId="{889C67C5-7081-493D-A918-620EC1FFDF18}" dt="2023-07-26T17:14:31.787" v="1100"/>
          <ac:spMkLst>
            <pc:docMk/>
            <pc:sldMk cId="919043490" sldId="658"/>
            <ac:spMk id="34" creationId="{E2A46BAB-8C31-42B2-90E8-B26DD3E81D37}"/>
          </ac:spMkLst>
        </pc:spChg>
        <pc:grpChg chg="add del">
          <ac:chgData name="Jennifer Wisdahl" userId="09297b69-7469-4147-acd2-15eeb761b661" providerId="ADAL" clId="{889C67C5-7081-493D-A918-620EC1FFDF18}" dt="2023-07-26T17:14:31.787" v="1100"/>
          <ac:grpSpMkLst>
            <pc:docMk/>
            <pc:sldMk cId="919043490" sldId="658"/>
            <ac:grpSpMk id="35" creationId="{B3F7A3C7-0737-4E57-B30E-8EEFE638B401}"/>
          </ac:grpSpMkLst>
        </pc:grpChg>
        <pc:grpChg chg="add del">
          <ac:chgData name="Jennifer Wisdahl" userId="09297b69-7469-4147-acd2-15eeb761b661" providerId="ADAL" clId="{889C67C5-7081-493D-A918-620EC1FFDF18}" dt="2023-07-26T17:14:31.787" v="1100"/>
          <ac:grpSpMkLst>
            <pc:docMk/>
            <pc:sldMk cId="919043490" sldId="658"/>
            <ac:grpSpMk id="38" creationId="{43F5E015-E085-4624-B431-B42414448684}"/>
          </ac:grpSpMkLst>
        </pc:grpChg>
        <pc:graphicFrameChg chg="mod">
          <ac:chgData name="Jennifer Wisdahl" userId="09297b69-7469-4147-acd2-15eeb761b661" providerId="ADAL" clId="{889C67C5-7081-493D-A918-620EC1FFDF18}" dt="2023-07-26T17:15:42.658" v="1104"/>
          <ac:graphicFrameMkLst>
            <pc:docMk/>
            <pc:sldMk cId="919043490" sldId="658"/>
            <ac:graphicFrameMk id="5" creationId="{743493B6-C574-1CAC-FF1B-D1BA272876D3}"/>
          </ac:graphicFrameMkLst>
        </pc:graphicFrameChg>
      </pc:sldChg>
      <pc:sldChg chg="addSp delSp add del setBg delDesignElem">
        <pc:chgData name="Jennifer Wisdahl" userId="09297b69-7469-4147-acd2-15eeb761b661" providerId="ADAL" clId="{889C67C5-7081-493D-A918-620EC1FFDF18}" dt="2023-07-26T17:14:55.909" v="1102"/>
        <pc:sldMkLst>
          <pc:docMk/>
          <pc:sldMk cId="3154756903" sldId="659"/>
        </pc:sldMkLst>
        <pc:spChg chg="add del">
          <ac:chgData name="Jennifer Wisdahl" userId="09297b69-7469-4147-acd2-15eeb761b661" providerId="ADAL" clId="{889C67C5-7081-493D-A918-620EC1FFDF18}" dt="2023-07-26T17:14:31.787" v="1100"/>
          <ac:spMkLst>
            <pc:docMk/>
            <pc:sldMk cId="3154756903" sldId="659"/>
            <ac:spMk id="16" creationId="{1D63C574-BFD2-41A1-A567-B0C3CC7FDD4F}"/>
          </ac:spMkLst>
        </pc:spChg>
        <pc:spChg chg="add del">
          <ac:chgData name="Jennifer Wisdahl" userId="09297b69-7469-4147-acd2-15eeb761b661" providerId="ADAL" clId="{889C67C5-7081-493D-A918-620EC1FFDF18}" dt="2023-07-26T17:14:31.787" v="1100"/>
          <ac:spMkLst>
            <pc:docMk/>
            <pc:sldMk cId="3154756903" sldId="659"/>
            <ac:spMk id="18" creationId="{E2A46BAB-8C31-42B2-90E8-B26DD3E81D37}"/>
          </ac:spMkLst>
        </pc:spChg>
        <pc:grpChg chg="add del">
          <ac:chgData name="Jennifer Wisdahl" userId="09297b69-7469-4147-acd2-15eeb761b661" providerId="ADAL" clId="{889C67C5-7081-493D-A918-620EC1FFDF18}" dt="2023-07-26T17:14:31.787" v="1100"/>
          <ac:grpSpMkLst>
            <pc:docMk/>
            <pc:sldMk cId="3154756903" sldId="659"/>
            <ac:grpSpMk id="20" creationId="{B3F7A3C7-0737-4E57-B30E-8EEFE638B401}"/>
          </ac:grpSpMkLst>
        </pc:grpChg>
        <pc:grpChg chg="add del">
          <ac:chgData name="Jennifer Wisdahl" userId="09297b69-7469-4147-acd2-15eeb761b661" providerId="ADAL" clId="{889C67C5-7081-493D-A918-620EC1FFDF18}" dt="2023-07-26T17:14:31.787" v="1100"/>
          <ac:grpSpMkLst>
            <pc:docMk/>
            <pc:sldMk cId="3154756903" sldId="659"/>
            <ac:grpSpMk id="24" creationId="{43F5E015-E085-4624-B431-B42414448684}"/>
          </ac:grpSpMkLst>
        </pc:grpChg>
      </pc:sldChg>
      <pc:sldChg chg="addSp delSp add del setBg delDesignElem">
        <pc:chgData name="Jennifer Wisdahl" userId="09297b69-7469-4147-acd2-15eeb761b661" providerId="ADAL" clId="{889C67C5-7081-493D-A918-620EC1FFDF18}" dt="2023-07-26T17:14:55.909" v="1102"/>
        <pc:sldMkLst>
          <pc:docMk/>
          <pc:sldMk cId="651095436" sldId="660"/>
        </pc:sldMkLst>
        <pc:spChg chg="add del">
          <ac:chgData name="Jennifer Wisdahl" userId="09297b69-7469-4147-acd2-15eeb761b661" providerId="ADAL" clId="{889C67C5-7081-493D-A918-620EC1FFDF18}" dt="2023-07-26T17:14:31.787" v="1100"/>
          <ac:spMkLst>
            <pc:docMk/>
            <pc:sldMk cId="651095436" sldId="660"/>
            <ac:spMk id="16" creationId="{1D63C574-BFD2-41A1-A567-B0C3CC7FDD4F}"/>
          </ac:spMkLst>
        </pc:spChg>
        <pc:spChg chg="add del">
          <ac:chgData name="Jennifer Wisdahl" userId="09297b69-7469-4147-acd2-15eeb761b661" providerId="ADAL" clId="{889C67C5-7081-493D-A918-620EC1FFDF18}" dt="2023-07-26T17:14:31.787" v="1100"/>
          <ac:spMkLst>
            <pc:docMk/>
            <pc:sldMk cId="651095436" sldId="660"/>
            <ac:spMk id="18" creationId="{E2A46BAB-8C31-42B2-90E8-B26DD3E81D37}"/>
          </ac:spMkLst>
        </pc:spChg>
        <pc:grpChg chg="add del">
          <ac:chgData name="Jennifer Wisdahl" userId="09297b69-7469-4147-acd2-15eeb761b661" providerId="ADAL" clId="{889C67C5-7081-493D-A918-620EC1FFDF18}" dt="2023-07-26T17:14:31.787" v="1100"/>
          <ac:grpSpMkLst>
            <pc:docMk/>
            <pc:sldMk cId="651095436" sldId="660"/>
            <ac:grpSpMk id="20" creationId="{B3F7A3C7-0737-4E57-B30E-8EEFE638B401}"/>
          </ac:grpSpMkLst>
        </pc:grpChg>
        <pc:grpChg chg="add del">
          <ac:chgData name="Jennifer Wisdahl" userId="09297b69-7469-4147-acd2-15eeb761b661" providerId="ADAL" clId="{889C67C5-7081-493D-A918-620EC1FFDF18}" dt="2023-07-26T17:14:31.787" v="1100"/>
          <ac:grpSpMkLst>
            <pc:docMk/>
            <pc:sldMk cId="651095436" sldId="660"/>
            <ac:grpSpMk id="24" creationId="{43F5E015-E085-4624-B431-B42414448684}"/>
          </ac:grpSpMkLst>
        </pc:grpChg>
      </pc:sldChg>
      <pc:sldChg chg="modSp mod ord">
        <pc:chgData name="Jennifer Wisdahl" userId="09297b69-7469-4147-acd2-15eeb761b661" providerId="ADAL" clId="{889C67C5-7081-493D-A918-620EC1FFDF18}" dt="2023-07-26T17:17:26.824" v="1106"/>
        <pc:sldMkLst>
          <pc:docMk/>
          <pc:sldMk cId="1807822135" sldId="661"/>
        </pc:sldMkLst>
        <pc:spChg chg="mod">
          <ac:chgData name="Jennifer Wisdahl" userId="09297b69-7469-4147-acd2-15eeb761b661" providerId="ADAL" clId="{889C67C5-7081-493D-A918-620EC1FFDF18}" dt="2023-07-26T15:36:57.824" v="623" actId="20577"/>
          <ac:spMkLst>
            <pc:docMk/>
            <pc:sldMk cId="1807822135" sldId="661"/>
            <ac:spMk id="6" creationId="{76BDCAD0-E50F-D765-5DD2-F636CA32938B}"/>
          </ac:spMkLst>
        </pc:spChg>
        <pc:graphicFrameChg chg="modGraphic">
          <ac:chgData name="Jennifer Wisdahl" userId="09297b69-7469-4147-acd2-15eeb761b661" providerId="ADAL" clId="{889C67C5-7081-493D-A918-620EC1FFDF18}" dt="2023-07-26T15:36:48.586" v="598" actId="20577"/>
          <ac:graphicFrameMkLst>
            <pc:docMk/>
            <pc:sldMk cId="1807822135" sldId="661"/>
            <ac:graphicFrameMk id="4" creationId="{231CAE14-29A1-7FE0-3433-046B9D806553}"/>
          </ac:graphicFrameMkLst>
        </pc:graphicFrameChg>
      </pc:sldChg>
      <pc:sldChg chg="addSp modSp mod">
        <pc:chgData name="Jennifer Wisdahl" userId="09297b69-7469-4147-acd2-15eeb761b661" providerId="ADAL" clId="{889C67C5-7081-493D-A918-620EC1FFDF18}" dt="2023-07-26T17:21:34.598" v="1124" actId="1076"/>
        <pc:sldMkLst>
          <pc:docMk/>
          <pc:sldMk cId="2022134802" sldId="662"/>
        </pc:sldMkLst>
        <pc:picChg chg="add mod">
          <ac:chgData name="Jennifer Wisdahl" userId="09297b69-7469-4147-acd2-15eeb761b661" providerId="ADAL" clId="{889C67C5-7081-493D-A918-620EC1FFDF18}" dt="2023-07-26T17:21:34.598" v="1124" actId="1076"/>
          <ac:picMkLst>
            <pc:docMk/>
            <pc:sldMk cId="2022134802" sldId="662"/>
            <ac:picMk id="5" creationId="{17867555-970D-71B3-1F23-15977484FC7D}"/>
          </ac:picMkLst>
        </pc:picChg>
      </pc:sldChg>
      <pc:sldChg chg="addSp modSp add mod ord">
        <pc:chgData name="Jennifer Wisdahl" userId="09297b69-7469-4147-acd2-15eeb761b661" providerId="ADAL" clId="{889C67C5-7081-493D-A918-620EC1FFDF18}" dt="2023-07-26T17:12:48.405" v="1053" actId="14100"/>
        <pc:sldMkLst>
          <pc:docMk/>
          <pc:sldMk cId="1549932458" sldId="663"/>
        </pc:sldMkLst>
        <pc:spChg chg="mod">
          <ac:chgData name="Jennifer Wisdahl" userId="09297b69-7469-4147-acd2-15eeb761b661" providerId="ADAL" clId="{889C67C5-7081-493D-A918-620EC1FFDF18}" dt="2023-07-26T17:12:45.707" v="1052" actId="1076"/>
          <ac:spMkLst>
            <pc:docMk/>
            <pc:sldMk cId="1549932458" sldId="663"/>
            <ac:spMk id="2" creationId="{4A1689BF-2B3C-B91F-8503-35E1BBBA928D}"/>
          </ac:spMkLst>
        </pc:spChg>
        <pc:spChg chg="add mod">
          <ac:chgData name="Jennifer Wisdahl" userId="09297b69-7469-4147-acd2-15eeb761b661" providerId="ADAL" clId="{889C67C5-7081-493D-A918-620EC1FFDF18}" dt="2023-07-26T17:11:12" v="998" actId="255"/>
          <ac:spMkLst>
            <pc:docMk/>
            <pc:sldMk cId="1549932458" sldId="663"/>
            <ac:spMk id="3" creationId="{8B1FA58F-D010-89E1-D742-5ADB3CEA5D28}"/>
          </ac:spMkLst>
        </pc:spChg>
        <pc:spChg chg="mod">
          <ac:chgData name="Jennifer Wisdahl" userId="09297b69-7469-4147-acd2-15eeb761b661" providerId="ADAL" clId="{889C67C5-7081-493D-A918-620EC1FFDF18}" dt="2023-07-26T17:11:23.174" v="999" actId="255"/>
          <ac:spMkLst>
            <pc:docMk/>
            <pc:sldMk cId="1549932458" sldId="663"/>
            <ac:spMk id="4" creationId="{8FB55B24-F085-4F9E-1B8C-37D7535B7669}"/>
          </ac:spMkLst>
        </pc:spChg>
        <pc:spChg chg="add mod">
          <ac:chgData name="Jennifer Wisdahl" userId="09297b69-7469-4147-acd2-15eeb761b661" providerId="ADAL" clId="{889C67C5-7081-493D-A918-620EC1FFDF18}" dt="2023-07-26T17:12:09.031" v="1040" actId="14100"/>
          <ac:spMkLst>
            <pc:docMk/>
            <pc:sldMk cId="1549932458" sldId="663"/>
            <ac:spMk id="5" creationId="{F4D356FF-4988-69CE-23CB-2D8688C27919}"/>
          </ac:spMkLst>
        </pc:spChg>
        <pc:picChg chg="mod">
          <ac:chgData name="Jennifer Wisdahl" userId="09297b69-7469-4147-acd2-15eeb761b661" providerId="ADAL" clId="{889C67C5-7081-493D-A918-620EC1FFDF18}" dt="2023-07-26T17:12:48.405" v="1053" actId="14100"/>
          <ac:picMkLst>
            <pc:docMk/>
            <pc:sldMk cId="1549932458" sldId="663"/>
            <ac:picMk id="6" creationId="{E6199046-F54A-BC00-0DFB-4B689BDC2714}"/>
          </ac:picMkLst>
        </pc:picChg>
      </pc:sldChg>
      <pc:sldChg chg="addSp modSp new mod">
        <pc:chgData name="Jennifer Wisdahl" userId="09297b69-7469-4147-acd2-15eeb761b661" providerId="ADAL" clId="{889C67C5-7081-493D-A918-620EC1FFDF18}" dt="2023-07-26T17:30:25.926" v="1230" actId="1076"/>
        <pc:sldMkLst>
          <pc:docMk/>
          <pc:sldMk cId="531338688" sldId="664"/>
        </pc:sldMkLst>
        <pc:spChg chg="add mod">
          <ac:chgData name="Jennifer Wisdahl" userId="09297b69-7469-4147-acd2-15eeb761b661" providerId="ADAL" clId="{889C67C5-7081-493D-A918-620EC1FFDF18}" dt="2023-07-26T17:30:25.926" v="1230" actId="1076"/>
          <ac:spMkLst>
            <pc:docMk/>
            <pc:sldMk cId="531338688" sldId="664"/>
            <ac:spMk id="6" creationId="{E49F1CCA-3A02-C8DA-8620-189D745C5E33}"/>
          </ac:spMkLst>
        </pc:spChg>
        <pc:picChg chg="add mod">
          <ac:chgData name="Jennifer Wisdahl" userId="09297b69-7469-4147-acd2-15eeb761b661" providerId="ADAL" clId="{889C67C5-7081-493D-A918-620EC1FFDF18}" dt="2023-07-26T17:28:51.629" v="1143" actId="962"/>
          <ac:picMkLst>
            <pc:docMk/>
            <pc:sldMk cId="531338688" sldId="664"/>
            <ac:picMk id="3" creationId="{0847811D-53A7-D1CA-E2F0-62940BF87113}"/>
          </ac:picMkLst>
        </pc:picChg>
        <pc:picChg chg="add mod">
          <ac:chgData name="Jennifer Wisdahl" userId="09297b69-7469-4147-acd2-15eeb761b661" providerId="ADAL" clId="{889C67C5-7081-493D-A918-620EC1FFDF18}" dt="2023-07-26T17:30:09.861" v="1208" actId="1076"/>
          <ac:picMkLst>
            <pc:docMk/>
            <pc:sldMk cId="531338688" sldId="664"/>
            <ac:picMk id="5" creationId="{2BD1A18B-EFC7-4391-2987-D532A75DD6C7}"/>
          </ac:picMkLst>
        </pc:picChg>
      </pc:sldChg>
      <pc:sldChg chg="new del">
        <pc:chgData name="Jennifer Wisdahl" userId="09297b69-7469-4147-acd2-15eeb761b661" providerId="ADAL" clId="{889C67C5-7081-493D-A918-620EC1FFDF18}" dt="2023-07-26T17:15:03.595" v="1103" actId="47"/>
        <pc:sldMkLst>
          <pc:docMk/>
          <pc:sldMk cId="3958110684" sldId="664"/>
        </pc:sldMkLst>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1-05-25T11:04:33.942" idx="1">
    <p:pos x="7495" y="333"/>
    <p:text/>
    <p:extLst>
      <p:ext uri="{C676402C-5697-4E1C-873F-D02D1690AC5C}">
        <p15:threadingInfo xmlns:p15="http://schemas.microsoft.com/office/powerpoint/2012/main" timeZoneBias="42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526D05-4B2A-4D00-959F-374A7FA4E449}"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F47D660B-AE92-4BF0-B90B-694F8DAA9B5D}">
      <dgm:prSet phldrT="[Text]"/>
      <dgm:spPr>
        <a:solidFill>
          <a:schemeClr val="accent6">
            <a:lumMod val="40000"/>
            <a:lumOff val="60000"/>
          </a:schemeClr>
        </a:solidFill>
      </dgm:spPr>
      <dgm:t>
        <a:bodyPr/>
        <a:lstStyle/>
        <a:p>
          <a:r>
            <a:rPr lang="en-US">
              <a:solidFill>
                <a:schemeClr val="tx1"/>
              </a:solidFill>
            </a:rPr>
            <a:t>Step 1</a:t>
          </a:r>
        </a:p>
        <a:p>
          <a:r>
            <a:rPr lang="en-US">
              <a:solidFill>
                <a:schemeClr val="tx1"/>
              </a:solidFill>
            </a:rPr>
            <a:t>The Bill is Drafted with Input from Key Stakeholders</a:t>
          </a:r>
          <a:endParaRPr lang="en-US" b="1">
            <a:solidFill>
              <a:srgbClr val="FF33CC"/>
            </a:solidFill>
          </a:endParaRPr>
        </a:p>
      </dgm:t>
    </dgm:pt>
    <dgm:pt modelId="{230BEAAC-F63A-466A-9A40-FCFF8AC47D44}" type="parTrans" cxnId="{92EAC7EF-0E11-4A8A-BA91-BD098214C897}">
      <dgm:prSet/>
      <dgm:spPr/>
      <dgm:t>
        <a:bodyPr/>
        <a:lstStyle/>
        <a:p>
          <a:endParaRPr lang="en-US"/>
        </a:p>
      </dgm:t>
    </dgm:pt>
    <dgm:pt modelId="{7004767F-FF47-4775-8AA3-D1D367E3AD2E}" type="sibTrans" cxnId="{92EAC7EF-0E11-4A8A-BA91-BD098214C897}">
      <dgm:prSet/>
      <dgm:spPr/>
      <dgm:t>
        <a:bodyPr/>
        <a:lstStyle/>
        <a:p>
          <a:endParaRPr lang="en-US"/>
        </a:p>
      </dgm:t>
    </dgm:pt>
    <dgm:pt modelId="{AB7A8D42-2B2F-4A12-913C-5D21DA524633}">
      <dgm:prSet phldrT="[Text]"/>
      <dgm:spPr>
        <a:solidFill>
          <a:srgbClr val="FBFD99"/>
        </a:solidFill>
      </dgm:spPr>
      <dgm:t>
        <a:bodyPr/>
        <a:lstStyle/>
        <a:p>
          <a:r>
            <a:rPr lang="en-US">
              <a:solidFill>
                <a:schemeClr val="tx1"/>
              </a:solidFill>
            </a:rPr>
            <a:t>Step 3</a:t>
          </a:r>
        </a:p>
        <a:p>
          <a:r>
            <a:rPr lang="en-US">
              <a:solidFill>
                <a:schemeClr val="tx1"/>
              </a:solidFill>
            </a:rPr>
            <a:t>Draft Bill Vetted through House and Senate Legal Council</a:t>
          </a:r>
        </a:p>
      </dgm:t>
    </dgm:pt>
    <dgm:pt modelId="{E575A5D4-70C4-40D4-86A0-9A234EFBF485}" type="parTrans" cxnId="{53547387-A637-4C71-9022-5551575168D7}">
      <dgm:prSet/>
      <dgm:spPr/>
      <dgm:t>
        <a:bodyPr/>
        <a:lstStyle/>
        <a:p>
          <a:endParaRPr lang="en-US"/>
        </a:p>
      </dgm:t>
    </dgm:pt>
    <dgm:pt modelId="{56ABCC4F-6493-4651-BDE7-AE547FC6EFCB}" type="sibTrans" cxnId="{53547387-A637-4C71-9022-5551575168D7}">
      <dgm:prSet/>
      <dgm:spPr/>
      <dgm:t>
        <a:bodyPr/>
        <a:lstStyle/>
        <a:p>
          <a:endParaRPr lang="en-US"/>
        </a:p>
      </dgm:t>
    </dgm:pt>
    <dgm:pt modelId="{6DEAC256-6CFE-4670-AFC3-44EFE75848DD}">
      <dgm:prSet/>
      <dgm:spPr>
        <a:solidFill>
          <a:srgbClr val="FBFD99"/>
        </a:solidFill>
      </dgm:spPr>
      <dgm:t>
        <a:bodyPr/>
        <a:lstStyle/>
        <a:p>
          <a:r>
            <a:rPr lang="en-US">
              <a:solidFill>
                <a:schemeClr val="tx1"/>
              </a:solidFill>
            </a:rPr>
            <a:t>Step 4</a:t>
          </a:r>
        </a:p>
        <a:p>
          <a:r>
            <a:rPr lang="en-US">
              <a:solidFill>
                <a:schemeClr val="tx1"/>
              </a:solidFill>
            </a:rPr>
            <a:t>Bill is Introduced and Assigned a Bill Number</a:t>
          </a:r>
        </a:p>
      </dgm:t>
    </dgm:pt>
    <dgm:pt modelId="{4A6DBD12-962D-41A3-A0B6-EF2BBA2E4ABF}" type="parTrans" cxnId="{D2EE26DB-17A7-443A-9CC5-33C44006FDFB}">
      <dgm:prSet/>
      <dgm:spPr/>
      <dgm:t>
        <a:bodyPr/>
        <a:lstStyle/>
        <a:p>
          <a:endParaRPr lang="en-US"/>
        </a:p>
      </dgm:t>
    </dgm:pt>
    <dgm:pt modelId="{C150D14B-1954-45A7-A7B6-45C6D89EE364}" type="sibTrans" cxnId="{D2EE26DB-17A7-443A-9CC5-33C44006FDFB}">
      <dgm:prSet/>
      <dgm:spPr/>
      <dgm:t>
        <a:bodyPr/>
        <a:lstStyle/>
        <a:p>
          <a:endParaRPr lang="en-US"/>
        </a:p>
      </dgm:t>
    </dgm:pt>
    <dgm:pt modelId="{2BA42E83-F7F3-440E-A9D4-E57293119C84}">
      <dgm:prSet/>
      <dgm:spPr>
        <a:solidFill>
          <a:srgbClr val="0B5A6D"/>
        </a:solidFill>
      </dgm:spPr>
      <dgm:t>
        <a:bodyPr/>
        <a:lstStyle/>
        <a:p>
          <a:r>
            <a:rPr lang="en-US"/>
            <a:t>Step 5</a:t>
          </a:r>
        </a:p>
        <a:p>
          <a:r>
            <a:rPr lang="en-US"/>
            <a:t>Bill is Heard in Committee</a:t>
          </a:r>
        </a:p>
      </dgm:t>
    </dgm:pt>
    <dgm:pt modelId="{59BA55A4-BD29-4569-98E4-8071473DFCA5}" type="parTrans" cxnId="{5C8C10DD-BF05-414A-A779-09F33CC0AB4D}">
      <dgm:prSet/>
      <dgm:spPr/>
      <dgm:t>
        <a:bodyPr/>
        <a:lstStyle/>
        <a:p>
          <a:endParaRPr lang="en-US"/>
        </a:p>
      </dgm:t>
    </dgm:pt>
    <dgm:pt modelId="{73F15C83-BB2C-4485-98DB-FB35B358A967}" type="sibTrans" cxnId="{5C8C10DD-BF05-414A-A779-09F33CC0AB4D}">
      <dgm:prSet/>
      <dgm:spPr/>
      <dgm:t>
        <a:bodyPr/>
        <a:lstStyle/>
        <a:p>
          <a:endParaRPr lang="en-US"/>
        </a:p>
      </dgm:t>
    </dgm:pt>
    <dgm:pt modelId="{5C2BC42A-09BF-4CFF-9B5C-FFC628DBF5B4}">
      <dgm:prSet/>
      <dgm:spPr>
        <a:solidFill>
          <a:schemeClr val="accent1">
            <a:lumMod val="75000"/>
          </a:schemeClr>
        </a:solidFill>
      </dgm:spPr>
      <dgm:t>
        <a:bodyPr/>
        <a:lstStyle/>
        <a:p>
          <a:r>
            <a:rPr lang="en-US"/>
            <a:t>Step 7</a:t>
          </a:r>
        </a:p>
        <a:p>
          <a:r>
            <a:rPr lang="en-US"/>
            <a:t>Bill is Voted On</a:t>
          </a:r>
        </a:p>
      </dgm:t>
    </dgm:pt>
    <dgm:pt modelId="{C95F65D0-3335-483A-A109-DBC53F326351}" type="parTrans" cxnId="{19EA503B-C58C-4ECF-9579-42031E4058D2}">
      <dgm:prSet/>
      <dgm:spPr/>
      <dgm:t>
        <a:bodyPr/>
        <a:lstStyle/>
        <a:p>
          <a:endParaRPr lang="en-US"/>
        </a:p>
      </dgm:t>
    </dgm:pt>
    <dgm:pt modelId="{2FF1B817-8509-4510-B168-6D162CF4C32A}" type="sibTrans" cxnId="{19EA503B-C58C-4ECF-9579-42031E4058D2}">
      <dgm:prSet/>
      <dgm:spPr/>
      <dgm:t>
        <a:bodyPr/>
        <a:lstStyle/>
        <a:p>
          <a:endParaRPr lang="en-US"/>
        </a:p>
      </dgm:t>
    </dgm:pt>
    <dgm:pt modelId="{F29B0072-EBFF-4612-A679-6C7C0886F957}">
      <dgm:prSet/>
      <dgm:spPr>
        <a:solidFill>
          <a:srgbClr val="0B5A6D"/>
        </a:solidFill>
      </dgm:spPr>
      <dgm:t>
        <a:bodyPr/>
        <a:lstStyle/>
        <a:p>
          <a:r>
            <a:rPr lang="en-US"/>
            <a:t>Step 6</a:t>
          </a:r>
        </a:p>
        <a:p>
          <a:r>
            <a:rPr lang="en-US"/>
            <a:t>Bill is Sent to the Floor </a:t>
          </a:r>
        </a:p>
      </dgm:t>
    </dgm:pt>
    <dgm:pt modelId="{F68FD838-DDCA-48DB-9DAE-3EE2158D6041}" type="parTrans" cxnId="{527F9E52-AFB2-4525-ABC3-614BFAD6A724}">
      <dgm:prSet/>
      <dgm:spPr/>
      <dgm:t>
        <a:bodyPr/>
        <a:lstStyle/>
        <a:p>
          <a:endParaRPr lang="en-US"/>
        </a:p>
      </dgm:t>
    </dgm:pt>
    <dgm:pt modelId="{33599AC3-FDDF-41AF-8EDE-7E73BAA31480}" type="sibTrans" cxnId="{527F9E52-AFB2-4525-ABC3-614BFAD6A724}">
      <dgm:prSet/>
      <dgm:spPr/>
      <dgm:t>
        <a:bodyPr/>
        <a:lstStyle/>
        <a:p>
          <a:endParaRPr lang="en-US"/>
        </a:p>
      </dgm:t>
    </dgm:pt>
    <dgm:pt modelId="{769BFA5A-3C4F-4E14-86FE-23D9A4AD7E7C}">
      <dgm:prSet/>
      <dgm:spPr>
        <a:solidFill>
          <a:schemeClr val="accent1">
            <a:lumMod val="75000"/>
          </a:schemeClr>
        </a:solidFill>
      </dgm:spPr>
      <dgm:t>
        <a:bodyPr/>
        <a:lstStyle/>
        <a:p>
          <a:r>
            <a:rPr lang="en-US"/>
            <a:t>Step 9</a:t>
          </a:r>
        </a:p>
        <a:p>
          <a:r>
            <a:rPr lang="en-US"/>
            <a:t>Bill is Sent to the President for Approval into Law </a:t>
          </a:r>
        </a:p>
      </dgm:t>
    </dgm:pt>
    <dgm:pt modelId="{D89D2CAD-E111-4690-BDD4-8E8AE246134B}" type="parTrans" cxnId="{B4099C7B-EEDA-4E69-B7B4-6084C9DC6CF6}">
      <dgm:prSet/>
      <dgm:spPr/>
      <dgm:t>
        <a:bodyPr/>
        <a:lstStyle/>
        <a:p>
          <a:endParaRPr lang="en-US"/>
        </a:p>
      </dgm:t>
    </dgm:pt>
    <dgm:pt modelId="{8C0D4A04-B4BF-4C05-A12B-262CFAA93609}" type="sibTrans" cxnId="{B4099C7B-EEDA-4E69-B7B4-6084C9DC6CF6}">
      <dgm:prSet/>
      <dgm:spPr/>
      <dgm:t>
        <a:bodyPr/>
        <a:lstStyle/>
        <a:p>
          <a:endParaRPr lang="en-US"/>
        </a:p>
      </dgm:t>
    </dgm:pt>
    <dgm:pt modelId="{93094317-6F71-4A31-B411-8DBC82A2014A}">
      <dgm:prSet/>
      <dgm:spPr>
        <a:solidFill>
          <a:schemeClr val="accent1">
            <a:lumMod val="75000"/>
          </a:schemeClr>
        </a:solidFill>
      </dgm:spPr>
      <dgm:t>
        <a:bodyPr/>
        <a:lstStyle/>
        <a:p>
          <a:r>
            <a:rPr lang="en-US"/>
            <a:t>Step 8</a:t>
          </a:r>
        </a:p>
        <a:p>
          <a:r>
            <a:rPr lang="en-US"/>
            <a:t>Bill is Referred to Senate/House for Conference Approval</a:t>
          </a:r>
        </a:p>
      </dgm:t>
    </dgm:pt>
    <dgm:pt modelId="{98753D2B-1D25-456B-BD3A-6AEA389F26A3}" type="parTrans" cxnId="{9C6083EB-3337-44E4-9AD8-6F9EEFA972E9}">
      <dgm:prSet/>
      <dgm:spPr/>
      <dgm:t>
        <a:bodyPr/>
        <a:lstStyle/>
        <a:p>
          <a:endParaRPr lang="en-US"/>
        </a:p>
      </dgm:t>
    </dgm:pt>
    <dgm:pt modelId="{966DFA8A-6EBB-4411-8605-6995E07382D8}" type="sibTrans" cxnId="{9C6083EB-3337-44E4-9AD8-6F9EEFA972E9}">
      <dgm:prSet/>
      <dgm:spPr/>
      <dgm:t>
        <a:bodyPr/>
        <a:lstStyle/>
        <a:p>
          <a:endParaRPr lang="en-US"/>
        </a:p>
      </dgm:t>
    </dgm:pt>
    <dgm:pt modelId="{ED3BFE21-27B5-4462-907E-99FC8626FE60}">
      <dgm:prSet phldrT="[Text]"/>
      <dgm:spPr>
        <a:solidFill>
          <a:schemeClr val="accent6">
            <a:lumMod val="40000"/>
            <a:lumOff val="60000"/>
          </a:schemeClr>
        </a:solidFill>
      </dgm:spPr>
      <dgm:t>
        <a:bodyPr/>
        <a:lstStyle/>
        <a:p>
          <a:r>
            <a:rPr lang="en-US">
              <a:solidFill>
                <a:schemeClr val="tx1"/>
              </a:solidFill>
            </a:rPr>
            <a:t>Step 2</a:t>
          </a:r>
        </a:p>
        <a:p>
          <a:r>
            <a:rPr lang="en-US">
              <a:solidFill>
                <a:schemeClr val="tx1"/>
              </a:solidFill>
            </a:rPr>
            <a:t>Draft Bill Reviewed by Agencies, Local Constituents	</a:t>
          </a:r>
        </a:p>
      </dgm:t>
    </dgm:pt>
    <dgm:pt modelId="{8EBE83F3-121F-4FDC-AACE-1B26268557A4}" type="sibTrans" cxnId="{83C68534-85AF-4BDF-A10C-114CA7093C76}">
      <dgm:prSet/>
      <dgm:spPr/>
      <dgm:t>
        <a:bodyPr/>
        <a:lstStyle/>
        <a:p>
          <a:endParaRPr lang="en-US"/>
        </a:p>
      </dgm:t>
    </dgm:pt>
    <dgm:pt modelId="{3C7C5601-4D29-4097-BCC7-18AFDBB4867B}" type="parTrans" cxnId="{83C68534-85AF-4BDF-A10C-114CA7093C76}">
      <dgm:prSet/>
      <dgm:spPr/>
      <dgm:t>
        <a:bodyPr/>
        <a:lstStyle/>
        <a:p>
          <a:endParaRPr lang="en-US"/>
        </a:p>
      </dgm:t>
    </dgm:pt>
    <dgm:pt modelId="{130C60BE-7BC2-4BD4-8EB2-21862A022623}" type="pres">
      <dgm:prSet presAssocID="{0A526D05-4B2A-4D00-959F-374A7FA4E449}" presName="CompostProcess" presStyleCnt="0">
        <dgm:presLayoutVars>
          <dgm:dir/>
          <dgm:resizeHandles val="exact"/>
        </dgm:presLayoutVars>
      </dgm:prSet>
      <dgm:spPr/>
    </dgm:pt>
    <dgm:pt modelId="{FC445705-A138-415E-95AF-E9AC4C6723F0}" type="pres">
      <dgm:prSet presAssocID="{0A526D05-4B2A-4D00-959F-374A7FA4E449}" presName="arrow" presStyleLbl="bgShp" presStyleIdx="0" presStyleCnt="1" custScaleX="117647" custLinFactNeighborX="1957" custLinFactNeighborY="3924"/>
      <dgm:spPr/>
    </dgm:pt>
    <dgm:pt modelId="{1E386634-4D9A-488E-ACCF-0C8D5CBBA5AC}" type="pres">
      <dgm:prSet presAssocID="{0A526D05-4B2A-4D00-959F-374A7FA4E449}" presName="linearProcess" presStyleCnt="0"/>
      <dgm:spPr/>
    </dgm:pt>
    <dgm:pt modelId="{BF8EAC33-2590-4EB7-90E7-9FE54C99588A}" type="pres">
      <dgm:prSet presAssocID="{F47D660B-AE92-4BF0-B90B-694F8DAA9B5D}" presName="textNode" presStyleLbl="node1" presStyleIdx="0" presStyleCnt="9">
        <dgm:presLayoutVars>
          <dgm:bulletEnabled val="1"/>
        </dgm:presLayoutVars>
      </dgm:prSet>
      <dgm:spPr/>
    </dgm:pt>
    <dgm:pt modelId="{F2356C53-B8B2-4B35-82EB-D186764F21FC}" type="pres">
      <dgm:prSet presAssocID="{7004767F-FF47-4775-8AA3-D1D367E3AD2E}" presName="sibTrans" presStyleCnt="0"/>
      <dgm:spPr/>
    </dgm:pt>
    <dgm:pt modelId="{4095DDCF-D57C-4EFB-9CE9-3FCA289502F8}" type="pres">
      <dgm:prSet presAssocID="{ED3BFE21-27B5-4462-907E-99FC8626FE60}" presName="textNode" presStyleLbl="node1" presStyleIdx="1" presStyleCnt="9">
        <dgm:presLayoutVars>
          <dgm:bulletEnabled val="1"/>
        </dgm:presLayoutVars>
      </dgm:prSet>
      <dgm:spPr/>
    </dgm:pt>
    <dgm:pt modelId="{5B3135DB-1ABD-457B-9AB2-985483206B33}" type="pres">
      <dgm:prSet presAssocID="{8EBE83F3-121F-4FDC-AACE-1B26268557A4}" presName="sibTrans" presStyleCnt="0"/>
      <dgm:spPr/>
    </dgm:pt>
    <dgm:pt modelId="{0DE80227-91B1-470F-8504-9CB9D8407119}" type="pres">
      <dgm:prSet presAssocID="{AB7A8D42-2B2F-4A12-913C-5D21DA524633}" presName="textNode" presStyleLbl="node1" presStyleIdx="2" presStyleCnt="9">
        <dgm:presLayoutVars>
          <dgm:bulletEnabled val="1"/>
        </dgm:presLayoutVars>
      </dgm:prSet>
      <dgm:spPr/>
    </dgm:pt>
    <dgm:pt modelId="{A3D65462-1DBF-4555-B2B3-76C548C5066B}" type="pres">
      <dgm:prSet presAssocID="{56ABCC4F-6493-4651-BDE7-AE547FC6EFCB}" presName="sibTrans" presStyleCnt="0"/>
      <dgm:spPr/>
    </dgm:pt>
    <dgm:pt modelId="{72BBE840-FE32-4C12-A574-4B30AF43C9DC}" type="pres">
      <dgm:prSet presAssocID="{6DEAC256-6CFE-4670-AFC3-44EFE75848DD}" presName="textNode" presStyleLbl="node1" presStyleIdx="3" presStyleCnt="9">
        <dgm:presLayoutVars>
          <dgm:bulletEnabled val="1"/>
        </dgm:presLayoutVars>
      </dgm:prSet>
      <dgm:spPr/>
    </dgm:pt>
    <dgm:pt modelId="{2DACAD7A-769E-415E-97AA-3D3666AFEBC1}" type="pres">
      <dgm:prSet presAssocID="{C150D14B-1954-45A7-A7B6-45C6D89EE364}" presName="sibTrans" presStyleCnt="0"/>
      <dgm:spPr/>
    </dgm:pt>
    <dgm:pt modelId="{68BE820A-0A5D-46C6-8ECB-993BD053B8E3}" type="pres">
      <dgm:prSet presAssocID="{2BA42E83-F7F3-440E-A9D4-E57293119C84}" presName="textNode" presStyleLbl="node1" presStyleIdx="4" presStyleCnt="9">
        <dgm:presLayoutVars>
          <dgm:bulletEnabled val="1"/>
        </dgm:presLayoutVars>
      </dgm:prSet>
      <dgm:spPr/>
    </dgm:pt>
    <dgm:pt modelId="{209DC3AA-FFA1-4C72-B06B-F9D963E08AE6}" type="pres">
      <dgm:prSet presAssocID="{73F15C83-BB2C-4485-98DB-FB35B358A967}" presName="sibTrans" presStyleCnt="0"/>
      <dgm:spPr/>
    </dgm:pt>
    <dgm:pt modelId="{FD504B66-FEDE-43F9-9766-26B3B64D2000}" type="pres">
      <dgm:prSet presAssocID="{F29B0072-EBFF-4612-A679-6C7C0886F957}" presName="textNode" presStyleLbl="node1" presStyleIdx="5" presStyleCnt="9">
        <dgm:presLayoutVars>
          <dgm:bulletEnabled val="1"/>
        </dgm:presLayoutVars>
      </dgm:prSet>
      <dgm:spPr/>
    </dgm:pt>
    <dgm:pt modelId="{2BC7F0EB-F285-40AF-B464-31C0EFE36AA7}" type="pres">
      <dgm:prSet presAssocID="{33599AC3-FDDF-41AF-8EDE-7E73BAA31480}" presName="sibTrans" presStyleCnt="0"/>
      <dgm:spPr/>
    </dgm:pt>
    <dgm:pt modelId="{A1CD2B0F-FFE2-4B8F-AB35-EA67ED8319EC}" type="pres">
      <dgm:prSet presAssocID="{5C2BC42A-09BF-4CFF-9B5C-FFC628DBF5B4}" presName="textNode" presStyleLbl="node1" presStyleIdx="6" presStyleCnt="9">
        <dgm:presLayoutVars>
          <dgm:bulletEnabled val="1"/>
        </dgm:presLayoutVars>
      </dgm:prSet>
      <dgm:spPr/>
    </dgm:pt>
    <dgm:pt modelId="{09ACD2CD-EF2E-4496-9369-2D3FAADF6061}" type="pres">
      <dgm:prSet presAssocID="{2FF1B817-8509-4510-B168-6D162CF4C32A}" presName="sibTrans" presStyleCnt="0"/>
      <dgm:spPr/>
    </dgm:pt>
    <dgm:pt modelId="{C3C7B25B-D94D-49A5-A0EE-95FB2CD3CF34}" type="pres">
      <dgm:prSet presAssocID="{93094317-6F71-4A31-B411-8DBC82A2014A}" presName="textNode" presStyleLbl="node1" presStyleIdx="7" presStyleCnt="9">
        <dgm:presLayoutVars>
          <dgm:bulletEnabled val="1"/>
        </dgm:presLayoutVars>
      </dgm:prSet>
      <dgm:spPr/>
    </dgm:pt>
    <dgm:pt modelId="{6D2B779C-C986-447C-BAD0-23E1A457C0A1}" type="pres">
      <dgm:prSet presAssocID="{966DFA8A-6EBB-4411-8605-6995E07382D8}" presName="sibTrans" presStyleCnt="0"/>
      <dgm:spPr/>
    </dgm:pt>
    <dgm:pt modelId="{F43B1E8B-D4D6-418D-A3EB-BADE64A1C922}" type="pres">
      <dgm:prSet presAssocID="{769BFA5A-3C4F-4E14-86FE-23D9A4AD7E7C}" presName="textNode" presStyleLbl="node1" presStyleIdx="8" presStyleCnt="9">
        <dgm:presLayoutVars>
          <dgm:bulletEnabled val="1"/>
        </dgm:presLayoutVars>
      </dgm:prSet>
      <dgm:spPr/>
    </dgm:pt>
  </dgm:ptLst>
  <dgm:cxnLst>
    <dgm:cxn modelId="{11B07609-DD25-4176-9301-BCD2CCE6B893}" type="presOf" srcId="{F47D660B-AE92-4BF0-B90B-694F8DAA9B5D}" destId="{BF8EAC33-2590-4EB7-90E7-9FE54C99588A}" srcOrd="0" destOrd="0" presId="urn:microsoft.com/office/officeart/2005/8/layout/hProcess9"/>
    <dgm:cxn modelId="{82716B12-4542-4D7F-AD5A-D68026C9F19A}" type="presOf" srcId="{2BA42E83-F7F3-440E-A9D4-E57293119C84}" destId="{68BE820A-0A5D-46C6-8ECB-993BD053B8E3}" srcOrd="0" destOrd="0" presId="urn:microsoft.com/office/officeart/2005/8/layout/hProcess9"/>
    <dgm:cxn modelId="{83C68534-85AF-4BDF-A10C-114CA7093C76}" srcId="{0A526D05-4B2A-4D00-959F-374A7FA4E449}" destId="{ED3BFE21-27B5-4462-907E-99FC8626FE60}" srcOrd="1" destOrd="0" parTransId="{3C7C5601-4D29-4097-BCC7-18AFDBB4867B}" sibTransId="{8EBE83F3-121F-4FDC-AACE-1B26268557A4}"/>
    <dgm:cxn modelId="{FE5AAE35-90DB-4707-8EB5-3FFA2F15AA2D}" type="presOf" srcId="{0A526D05-4B2A-4D00-959F-374A7FA4E449}" destId="{130C60BE-7BC2-4BD4-8EB2-21862A022623}" srcOrd="0" destOrd="0" presId="urn:microsoft.com/office/officeart/2005/8/layout/hProcess9"/>
    <dgm:cxn modelId="{19EA503B-C58C-4ECF-9579-42031E4058D2}" srcId="{0A526D05-4B2A-4D00-959F-374A7FA4E449}" destId="{5C2BC42A-09BF-4CFF-9B5C-FFC628DBF5B4}" srcOrd="6" destOrd="0" parTransId="{C95F65D0-3335-483A-A109-DBC53F326351}" sibTransId="{2FF1B817-8509-4510-B168-6D162CF4C32A}"/>
    <dgm:cxn modelId="{DC82663D-C369-46D3-BA39-FB3F2CD27FC9}" type="presOf" srcId="{5C2BC42A-09BF-4CFF-9B5C-FFC628DBF5B4}" destId="{A1CD2B0F-FFE2-4B8F-AB35-EA67ED8319EC}" srcOrd="0" destOrd="0" presId="urn:microsoft.com/office/officeart/2005/8/layout/hProcess9"/>
    <dgm:cxn modelId="{4BDF3140-741A-48EA-8818-5C7D8D4DEDF9}" type="presOf" srcId="{93094317-6F71-4A31-B411-8DBC82A2014A}" destId="{C3C7B25B-D94D-49A5-A0EE-95FB2CD3CF34}" srcOrd="0" destOrd="0" presId="urn:microsoft.com/office/officeart/2005/8/layout/hProcess9"/>
    <dgm:cxn modelId="{527F9E52-AFB2-4525-ABC3-614BFAD6A724}" srcId="{0A526D05-4B2A-4D00-959F-374A7FA4E449}" destId="{F29B0072-EBFF-4612-A679-6C7C0886F957}" srcOrd="5" destOrd="0" parTransId="{F68FD838-DDCA-48DB-9DAE-3EE2158D6041}" sibTransId="{33599AC3-FDDF-41AF-8EDE-7E73BAA31480}"/>
    <dgm:cxn modelId="{B4099C7B-EEDA-4E69-B7B4-6084C9DC6CF6}" srcId="{0A526D05-4B2A-4D00-959F-374A7FA4E449}" destId="{769BFA5A-3C4F-4E14-86FE-23D9A4AD7E7C}" srcOrd="8" destOrd="0" parTransId="{D89D2CAD-E111-4690-BDD4-8E8AE246134B}" sibTransId="{8C0D4A04-B4BF-4C05-A12B-262CFAA93609}"/>
    <dgm:cxn modelId="{C7B4DB7F-A776-42C2-8D95-92143E562A30}" type="presOf" srcId="{AB7A8D42-2B2F-4A12-913C-5D21DA524633}" destId="{0DE80227-91B1-470F-8504-9CB9D8407119}" srcOrd="0" destOrd="0" presId="urn:microsoft.com/office/officeart/2005/8/layout/hProcess9"/>
    <dgm:cxn modelId="{53547387-A637-4C71-9022-5551575168D7}" srcId="{0A526D05-4B2A-4D00-959F-374A7FA4E449}" destId="{AB7A8D42-2B2F-4A12-913C-5D21DA524633}" srcOrd="2" destOrd="0" parTransId="{E575A5D4-70C4-40D4-86A0-9A234EFBF485}" sibTransId="{56ABCC4F-6493-4651-BDE7-AE547FC6EFCB}"/>
    <dgm:cxn modelId="{87D2ADC8-16AB-454D-BC11-0848401051F6}" type="presOf" srcId="{F29B0072-EBFF-4612-A679-6C7C0886F957}" destId="{FD504B66-FEDE-43F9-9766-26B3B64D2000}" srcOrd="0" destOrd="0" presId="urn:microsoft.com/office/officeart/2005/8/layout/hProcess9"/>
    <dgm:cxn modelId="{D2EE26DB-17A7-443A-9CC5-33C44006FDFB}" srcId="{0A526D05-4B2A-4D00-959F-374A7FA4E449}" destId="{6DEAC256-6CFE-4670-AFC3-44EFE75848DD}" srcOrd="3" destOrd="0" parTransId="{4A6DBD12-962D-41A3-A0B6-EF2BBA2E4ABF}" sibTransId="{C150D14B-1954-45A7-A7B6-45C6D89EE364}"/>
    <dgm:cxn modelId="{AAAEECDC-2EB9-42D3-B690-99C8069F84D2}" type="presOf" srcId="{769BFA5A-3C4F-4E14-86FE-23D9A4AD7E7C}" destId="{F43B1E8B-D4D6-418D-A3EB-BADE64A1C922}" srcOrd="0" destOrd="0" presId="urn:microsoft.com/office/officeart/2005/8/layout/hProcess9"/>
    <dgm:cxn modelId="{5C8C10DD-BF05-414A-A779-09F33CC0AB4D}" srcId="{0A526D05-4B2A-4D00-959F-374A7FA4E449}" destId="{2BA42E83-F7F3-440E-A9D4-E57293119C84}" srcOrd="4" destOrd="0" parTransId="{59BA55A4-BD29-4569-98E4-8071473DFCA5}" sibTransId="{73F15C83-BB2C-4485-98DB-FB35B358A967}"/>
    <dgm:cxn modelId="{026316E7-8952-41DF-AB2E-3ADFB2A6CE32}" type="presOf" srcId="{6DEAC256-6CFE-4670-AFC3-44EFE75848DD}" destId="{72BBE840-FE32-4C12-A574-4B30AF43C9DC}" srcOrd="0" destOrd="0" presId="urn:microsoft.com/office/officeart/2005/8/layout/hProcess9"/>
    <dgm:cxn modelId="{9C6083EB-3337-44E4-9AD8-6F9EEFA972E9}" srcId="{0A526D05-4B2A-4D00-959F-374A7FA4E449}" destId="{93094317-6F71-4A31-B411-8DBC82A2014A}" srcOrd="7" destOrd="0" parTransId="{98753D2B-1D25-456B-BD3A-6AEA389F26A3}" sibTransId="{966DFA8A-6EBB-4411-8605-6995E07382D8}"/>
    <dgm:cxn modelId="{5C1DEBEC-94CB-4ED0-8C7B-8BB22D005050}" type="presOf" srcId="{ED3BFE21-27B5-4462-907E-99FC8626FE60}" destId="{4095DDCF-D57C-4EFB-9CE9-3FCA289502F8}" srcOrd="0" destOrd="0" presId="urn:microsoft.com/office/officeart/2005/8/layout/hProcess9"/>
    <dgm:cxn modelId="{92EAC7EF-0E11-4A8A-BA91-BD098214C897}" srcId="{0A526D05-4B2A-4D00-959F-374A7FA4E449}" destId="{F47D660B-AE92-4BF0-B90B-694F8DAA9B5D}" srcOrd="0" destOrd="0" parTransId="{230BEAAC-F63A-466A-9A40-FCFF8AC47D44}" sibTransId="{7004767F-FF47-4775-8AA3-D1D367E3AD2E}"/>
    <dgm:cxn modelId="{9D875947-2977-46C0-AA8A-0972112F9BB6}" type="presParOf" srcId="{130C60BE-7BC2-4BD4-8EB2-21862A022623}" destId="{FC445705-A138-415E-95AF-E9AC4C6723F0}" srcOrd="0" destOrd="0" presId="urn:microsoft.com/office/officeart/2005/8/layout/hProcess9"/>
    <dgm:cxn modelId="{AAF14FD7-7811-402E-BD77-1F15670FB152}" type="presParOf" srcId="{130C60BE-7BC2-4BD4-8EB2-21862A022623}" destId="{1E386634-4D9A-488E-ACCF-0C8D5CBBA5AC}" srcOrd="1" destOrd="0" presId="urn:microsoft.com/office/officeart/2005/8/layout/hProcess9"/>
    <dgm:cxn modelId="{9EE50AF7-5878-4184-AB07-42AECAD6B893}" type="presParOf" srcId="{1E386634-4D9A-488E-ACCF-0C8D5CBBA5AC}" destId="{BF8EAC33-2590-4EB7-90E7-9FE54C99588A}" srcOrd="0" destOrd="0" presId="urn:microsoft.com/office/officeart/2005/8/layout/hProcess9"/>
    <dgm:cxn modelId="{47505797-AB4E-420A-9294-0C36B7AF807E}" type="presParOf" srcId="{1E386634-4D9A-488E-ACCF-0C8D5CBBA5AC}" destId="{F2356C53-B8B2-4B35-82EB-D186764F21FC}" srcOrd="1" destOrd="0" presId="urn:microsoft.com/office/officeart/2005/8/layout/hProcess9"/>
    <dgm:cxn modelId="{8E468972-5B91-4F3A-B3CE-44FE7E3BF648}" type="presParOf" srcId="{1E386634-4D9A-488E-ACCF-0C8D5CBBA5AC}" destId="{4095DDCF-D57C-4EFB-9CE9-3FCA289502F8}" srcOrd="2" destOrd="0" presId="urn:microsoft.com/office/officeart/2005/8/layout/hProcess9"/>
    <dgm:cxn modelId="{AB6CAE5C-72DD-40BB-8AF9-1DD583645FCE}" type="presParOf" srcId="{1E386634-4D9A-488E-ACCF-0C8D5CBBA5AC}" destId="{5B3135DB-1ABD-457B-9AB2-985483206B33}" srcOrd="3" destOrd="0" presId="urn:microsoft.com/office/officeart/2005/8/layout/hProcess9"/>
    <dgm:cxn modelId="{E4CFD479-2F4B-4CB4-ADF5-28CB93D0846E}" type="presParOf" srcId="{1E386634-4D9A-488E-ACCF-0C8D5CBBA5AC}" destId="{0DE80227-91B1-470F-8504-9CB9D8407119}" srcOrd="4" destOrd="0" presId="urn:microsoft.com/office/officeart/2005/8/layout/hProcess9"/>
    <dgm:cxn modelId="{F3DAEE2D-66FA-43D1-BD90-756F4112321B}" type="presParOf" srcId="{1E386634-4D9A-488E-ACCF-0C8D5CBBA5AC}" destId="{A3D65462-1DBF-4555-B2B3-76C548C5066B}" srcOrd="5" destOrd="0" presId="urn:microsoft.com/office/officeart/2005/8/layout/hProcess9"/>
    <dgm:cxn modelId="{A66598A0-8380-465C-A07D-1935A250CCFD}" type="presParOf" srcId="{1E386634-4D9A-488E-ACCF-0C8D5CBBA5AC}" destId="{72BBE840-FE32-4C12-A574-4B30AF43C9DC}" srcOrd="6" destOrd="0" presId="urn:microsoft.com/office/officeart/2005/8/layout/hProcess9"/>
    <dgm:cxn modelId="{14E43C71-A207-4D54-A47B-DACF94C74D2F}" type="presParOf" srcId="{1E386634-4D9A-488E-ACCF-0C8D5CBBA5AC}" destId="{2DACAD7A-769E-415E-97AA-3D3666AFEBC1}" srcOrd="7" destOrd="0" presId="urn:microsoft.com/office/officeart/2005/8/layout/hProcess9"/>
    <dgm:cxn modelId="{2EFC84B3-DB16-42CF-AFD0-3D36BC8E9BF8}" type="presParOf" srcId="{1E386634-4D9A-488E-ACCF-0C8D5CBBA5AC}" destId="{68BE820A-0A5D-46C6-8ECB-993BD053B8E3}" srcOrd="8" destOrd="0" presId="urn:microsoft.com/office/officeart/2005/8/layout/hProcess9"/>
    <dgm:cxn modelId="{1286E2FE-4C20-4DF6-ADCB-C0FBB9C61A52}" type="presParOf" srcId="{1E386634-4D9A-488E-ACCF-0C8D5CBBA5AC}" destId="{209DC3AA-FFA1-4C72-B06B-F9D963E08AE6}" srcOrd="9" destOrd="0" presId="urn:microsoft.com/office/officeart/2005/8/layout/hProcess9"/>
    <dgm:cxn modelId="{8C3A106C-AD3A-4C0F-8705-734565DB87C2}" type="presParOf" srcId="{1E386634-4D9A-488E-ACCF-0C8D5CBBA5AC}" destId="{FD504B66-FEDE-43F9-9766-26B3B64D2000}" srcOrd="10" destOrd="0" presId="urn:microsoft.com/office/officeart/2005/8/layout/hProcess9"/>
    <dgm:cxn modelId="{4623B11B-D9AA-4859-8553-BCB0CED77B27}" type="presParOf" srcId="{1E386634-4D9A-488E-ACCF-0C8D5CBBA5AC}" destId="{2BC7F0EB-F285-40AF-B464-31C0EFE36AA7}" srcOrd="11" destOrd="0" presId="urn:microsoft.com/office/officeart/2005/8/layout/hProcess9"/>
    <dgm:cxn modelId="{1A374016-32FA-4951-AFF9-87B141D05D3A}" type="presParOf" srcId="{1E386634-4D9A-488E-ACCF-0C8D5CBBA5AC}" destId="{A1CD2B0F-FFE2-4B8F-AB35-EA67ED8319EC}" srcOrd="12" destOrd="0" presId="urn:microsoft.com/office/officeart/2005/8/layout/hProcess9"/>
    <dgm:cxn modelId="{DA227059-58DC-4774-BA06-D89B3C7BE6FE}" type="presParOf" srcId="{1E386634-4D9A-488E-ACCF-0C8D5CBBA5AC}" destId="{09ACD2CD-EF2E-4496-9369-2D3FAADF6061}" srcOrd="13" destOrd="0" presId="urn:microsoft.com/office/officeart/2005/8/layout/hProcess9"/>
    <dgm:cxn modelId="{4FDF4A62-BCC0-4C6F-BB37-FCBE0891ED06}" type="presParOf" srcId="{1E386634-4D9A-488E-ACCF-0C8D5CBBA5AC}" destId="{C3C7B25B-D94D-49A5-A0EE-95FB2CD3CF34}" srcOrd="14" destOrd="0" presId="urn:microsoft.com/office/officeart/2005/8/layout/hProcess9"/>
    <dgm:cxn modelId="{569BD8D9-BCBD-4B2C-B1E4-0438CD956063}" type="presParOf" srcId="{1E386634-4D9A-488E-ACCF-0C8D5CBBA5AC}" destId="{6D2B779C-C986-447C-BAD0-23E1A457C0A1}" srcOrd="15" destOrd="0" presId="urn:microsoft.com/office/officeart/2005/8/layout/hProcess9"/>
    <dgm:cxn modelId="{7DD77F6C-E5AA-438D-9574-42F91B955753}" type="presParOf" srcId="{1E386634-4D9A-488E-ACCF-0C8D5CBBA5AC}" destId="{F43B1E8B-D4D6-418D-A3EB-BADE64A1C922}" srcOrd="1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445705-A138-415E-95AF-E9AC4C6723F0}">
      <dsp:nvSpPr>
        <dsp:cNvPr id="0" name=""/>
        <dsp:cNvSpPr/>
      </dsp:nvSpPr>
      <dsp:spPr>
        <a:xfrm>
          <a:off x="5" y="0"/>
          <a:ext cx="11633035" cy="541866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8EAC33-2590-4EB7-90E7-9FE54C99588A}">
      <dsp:nvSpPr>
        <dsp:cNvPr id="0" name=""/>
        <dsp:cNvSpPr/>
      </dsp:nvSpPr>
      <dsp:spPr>
        <a:xfrm>
          <a:off x="3266" y="1625600"/>
          <a:ext cx="1236862" cy="2167466"/>
        </a:xfrm>
        <a:prstGeom prst="roundRect">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solidFill>
                <a:schemeClr val="tx1"/>
              </a:solidFill>
            </a:rPr>
            <a:t>Step 1</a:t>
          </a:r>
        </a:p>
        <a:p>
          <a:pPr marL="0" lvl="0" indent="0" algn="ctr" defTabSz="577850">
            <a:lnSpc>
              <a:spcPct val="90000"/>
            </a:lnSpc>
            <a:spcBef>
              <a:spcPct val="0"/>
            </a:spcBef>
            <a:spcAft>
              <a:spcPct val="35000"/>
            </a:spcAft>
            <a:buNone/>
          </a:pPr>
          <a:r>
            <a:rPr lang="en-US" sz="1300" kern="1200">
              <a:solidFill>
                <a:schemeClr val="tx1"/>
              </a:solidFill>
            </a:rPr>
            <a:t>The Bill is Drafted with Input from Key Stakeholders</a:t>
          </a:r>
          <a:endParaRPr lang="en-US" sz="1300" b="1" kern="1200">
            <a:solidFill>
              <a:srgbClr val="FF33CC"/>
            </a:solidFill>
          </a:endParaRPr>
        </a:p>
      </dsp:txBody>
      <dsp:txXfrm>
        <a:off x="63645" y="1685979"/>
        <a:ext cx="1116104" cy="2046708"/>
      </dsp:txXfrm>
    </dsp:sp>
    <dsp:sp modelId="{4095DDCF-D57C-4EFB-9CE9-3FCA289502F8}">
      <dsp:nvSpPr>
        <dsp:cNvPr id="0" name=""/>
        <dsp:cNvSpPr/>
      </dsp:nvSpPr>
      <dsp:spPr>
        <a:xfrm>
          <a:off x="1301971" y="1625600"/>
          <a:ext cx="1236862" cy="2167466"/>
        </a:xfrm>
        <a:prstGeom prst="roundRect">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solidFill>
                <a:schemeClr val="tx1"/>
              </a:solidFill>
            </a:rPr>
            <a:t>Step 2</a:t>
          </a:r>
        </a:p>
        <a:p>
          <a:pPr marL="0" lvl="0" indent="0" algn="ctr" defTabSz="577850">
            <a:lnSpc>
              <a:spcPct val="90000"/>
            </a:lnSpc>
            <a:spcBef>
              <a:spcPct val="0"/>
            </a:spcBef>
            <a:spcAft>
              <a:spcPct val="35000"/>
            </a:spcAft>
            <a:buNone/>
          </a:pPr>
          <a:r>
            <a:rPr lang="en-US" sz="1300" kern="1200">
              <a:solidFill>
                <a:schemeClr val="tx1"/>
              </a:solidFill>
            </a:rPr>
            <a:t>Draft Bill Reviewed by Agencies, Local Constituents	</a:t>
          </a:r>
        </a:p>
      </dsp:txBody>
      <dsp:txXfrm>
        <a:off x="1362350" y="1685979"/>
        <a:ext cx="1116104" cy="2046708"/>
      </dsp:txXfrm>
    </dsp:sp>
    <dsp:sp modelId="{0DE80227-91B1-470F-8504-9CB9D8407119}">
      <dsp:nvSpPr>
        <dsp:cNvPr id="0" name=""/>
        <dsp:cNvSpPr/>
      </dsp:nvSpPr>
      <dsp:spPr>
        <a:xfrm>
          <a:off x="2600677" y="1625600"/>
          <a:ext cx="1236862" cy="2167466"/>
        </a:xfrm>
        <a:prstGeom prst="roundRect">
          <a:avLst/>
        </a:prstGeom>
        <a:solidFill>
          <a:srgbClr val="FBFD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solidFill>
                <a:schemeClr val="tx1"/>
              </a:solidFill>
            </a:rPr>
            <a:t>Step 3</a:t>
          </a:r>
        </a:p>
        <a:p>
          <a:pPr marL="0" lvl="0" indent="0" algn="ctr" defTabSz="577850">
            <a:lnSpc>
              <a:spcPct val="90000"/>
            </a:lnSpc>
            <a:spcBef>
              <a:spcPct val="0"/>
            </a:spcBef>
            <a:spcAft>
              <a:spcPct val="35000"/>
            </a:spcAft>
            <a:buNone/>
          </a:pPr>
          <a:r>
            <a:rPr lang="en-US" sz="1300" kern="1200">
              <a:solidFill>
                <a:schemeClr val="tx1"/>
              </a:solidFill>
            </a:rPr>
            <a:t>Draft Bill Vetted through House and Senate Legal Council</a:t>
          </a:r>
        </a:p>
      </dsp:txBody>
      <dsp:txXfrm>
        <a:off x="2661056" y="1685979"/>
        <a:ext cx="1116104" cy="2046708"/>
      </dsp:txXfrm>
    </dsp:sp>
    <dsp:sp modelId="{72BBE840-FE32-4C12-A574-4B30AF43C9DC}">
      <dsp:nvSpPr>
        <dsp:cNvPr id="0" name=""/>
        <dsp:cNvSpPr/>
      </dsp:nvSpPr>
      <dsp:spPr>
        <a:xfrm>
          <a:off x="3899383" y="1625600"/>
          <a:ext cx="1236862" cy="2167466"/>
        </a:xfrm>
        <a:prstGeom prst="roundRect">
          <a:avLst/>
        </a:prstGeom>
        <a:solidFill>
          <a:srgbClr val="FBFD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solidFill>
                <a:schemeClr val="tx1"/>
              </a:solidFill>
            </a:rPr>
            <a:t>Step 4</a:t>
          </a:r>
        </a:p>
        <a:p>
          <a:pPr marL="0" lvl="0" indent="0" algn="ctr" defTabSz="577850">
            <a:lnSpc>
              <a:spcPct val="90000"/>
            </a:lnSpc>
            <a:spcBef>
              <a:spcPct val="0"/>
            </a:spcBef>
            <a:spcAft>
              <a:spcPct val="35000"/>
            </a:spcAft>
            <a:buNone/>
          </a:pPr>
          <a:r>
            <a:rPr lang="en-US" sz="1300" kern="1200">
              <a:solidFill>
                <a:schemeClr val="tx1"/>
              </a:solidFill>
            </a:rPr>
            <a:t>Bill is Introduced and Assigned a Bill Number</a:t>
          </a:r>
        </a:p>
      </dsp:txBody>
      <dsp:txXfrm>
        <a:off x="3959762" y="1685979"/>
        <a:ext cx="1116104" cy="2046708"/>
      </dsp:txXfrm>
    </dsp:sp>
    <dsp:sp modelId="{68BE820A-0A5D-46C6-8ECB-993BD053B8E3}">
      <dsp:nvSpPr>
        <dsp:cNvPr id="0" name=""/>
        <dsp:cNvSpPr/>
      </dsp:nvSpPr>
      <dsp:spPr>
        <a:xfrm>
          <a:off x="5198089" y="1625600"/>
          <a:ext cx="1236862" cy="2167466"/>
        </a:xfrm>
        <a:prstGeom prst="roundRect">
          <a:avLst/>
        </a:prstGeom>
        <a:solidFill>
          <a:srgbClr val="0B5A6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Step 5</a:t>
          </a:r>
        </a:p>
        <a:p>
          <a:pPr marL="0" lvl="0" indent="0" algn="ctr" defTabSz="577850">
            <a:lnSpc>
              <a:spcPct val="90000"/>
            </a:lnSpc>
            <a:spcBef>
              <a:spcPct val="0"/>
            </a:spcBef>
            <a:spcAft>
              <a:spcPct val="35000"/>
            </a:spcAft>
            <a:buNone/>
          </a:pPr>
          <a:r>
            <a:rPr lang="en-US" sz="1300" kern="1200"/>
            <a:t>Bill is Heard in Committee</a:t>
          </a:r>
        </a:p>
      </dsp:txBody>
      <dsp:txXfrm>
        <a:off x="5258468" y="1685979"/>
        <a:ext cx="1116104" cy="2046708"/>
      </dsp:txXfrm>
    </dsp:sp>
    <dsp:sp modelId="{FD504B66-FEDE-43F9-9766-26B3B64D2000}">
      <dsp:nvSpPr>
        <dsp:cNvPr id="0" name=""/>
        <dsp:cNvSpPr/>
      </dsp:nvSpPr>
      <dsp:spPr>
        <a:xfrm>
          <a:off x="6496794" y="1625600"/>
          <a:ext cx="1236862" cy="2167466"/>
        </a:xfrm>
        <a:prstGeom prst="roundRect">
          <a:avLst/>
        </a:prstGeom>
        <a:solidFill>
          <a:srgbClr val="0B5A6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Step 6</a:t>
          </a:r>
        </a:p>
        <a:p>
          <a:pPr marL="0" lvl="0" indent="0" algn="ctr" defTabSz="577850">
            <a:lnSpc>
              <a:spcPct val="90000"/>
            </a:lnSpc>
            <a:spcBef>
              <a:spcPct val="0"/>
            </a:spcBef>
            <a:spcAft>
              <a:spcPct val="35000"/>
            </a:spcAft>
            <a:buNone/>
          </a:pPr>
          <a:r>
            <a:rPr lang="en-US" sz="1300" kern="1200"/>
            <a:t>Bill is Sent to the Floor </a:t>
          </a:r>
        </a:p>
      </dsp:txBody>
      <dsp:txXfrm>
        <a:off x="6557173" y="1685979"/>
        <a:ext cx="1116104" cy="2046708"/>
      </dsp:txXfrm>
    </dsp:sp>
    <dsp:sp modelId="{A1CD2B0F-FFE2-4B8F-AB35-EA67ED8319EC}">
      <dsp:nvSpPr>
        <dsp:cNvPr id="0" name=""/>
        <dsp:cNvSpPr/>
      </dsp:nvSpPr>
      <dsp:spPr>
        <a:xfrm>
          <a:off x="7795500" y="1625600"/>
          <a:ext cx="1236862" cy="2167466"/>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Step 7</a:t>
          </a:r>
        </a:p>
        <a:p>
          <a:pPr marL="0" lvl="0" indent="0" algn="ctr" defTabSz="577850">
            <a:lnSpc>
              <a:spcPct val="90000"/>
            </a:lnSpc>
            <a:spcBef>
              <a:spcPct val="0"/>
            </a:spcBef>
            <a:spcAft>
              <a:spcPct val="35000"/>
            </a:spcAft>
            <a:buNone/>
          </a:pPr>
          <a:r>
            <a:rPr lang="en-US" sz="1300" kern="1200"/>
            <a:t>Bill is Voted On</a:t>
          </a:r>
        </a:p>
      </dsp:txBody>
      <dsp:txXfrm>
        <a:off x="7855879" y="1685979"/>
        <a:ext cx="1116104" cy="2046708"/>
      </dsp:txXfrm>
    </dsp:sp>
    <dsp:sp modelId="{C3C7B25B-D94D-49A5-A0EE-95FB2CD3CF34}">
      <dsp:nvSpPr>
        <dsp:cNvPr id="0" name=""/>
        <dsp:cNvSpPr/>
      </dsp:nvSpPr>
      <dsp:spPr>
        <a:xfrm>
          <a:off x="9094206" y="1625600"/>
          <a:ext cx="1236862" cy="2167466"/>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Step 8</a:t>
          </a:r>
        </a:p>
        <a:p>
          <a:pPr marL="0" lvl="0" indent="0" algn="ctr" defTabSz="577850">
            <a:lnSpc>
              <a:spcPct val="90000"/>
            </a:lnSpc>
            <a:spcBef>
              <a:spcPct val="0"/>
            </a:spcBef>
            <a:spcAft>
              <a:spcPct val="35000"/>
            </a:spcAft>
            <a:buNone/>
          </a:pPr>
          <a:r>
            <a:rPr lang="en-US" sz="1300" kern="1200"/>
            <a:t>Bill is Referred to Senate/House for Conference Approval</a:t>
          </a:r>
        </a:p>
      </dsp:txBody>
      <dsp:txXfrm>
        <a:off x="9154585" y="1685979"/>
        <a:ext cx="1116104" cy="2046708"/>
      </dsp:txXfrm>
    </dsp:sp>
    <dsp:sp modelId="{F43B1E8B-D4D6-418D-A3EB-BADE64A1C922}">
      <dsp:nvSpPr>
        <dsp:cNvPr id="0" name=""/>
        <dsp:cNvSpPr/>
      </dsp:nvSpPr>
      <dsp:spPr>
        <a:xfrm>
          <a:off x="10392912" y="1625600"/>
          <a:ext cx="1236862" cy="2167466"/>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Step 9</a:t>
          </a:r>
        </a:p>
        <a:p>
          <a:pPr marL="0" lvl="0" indent="0" algn="ctr" defTabSz="577850">
            <a:lnSpc>
              <a:spcPct val="90000"/>
            </a:lnSpc>
            <a:spcBef>
              <a:spcPct val="0"/>
            </a:spcBef>
            <a:spcAft>
              <a:spcPct val="35000"/>
            </a:spcAft>
            <a:buNone/>
          </a:pPr>
          <a:r>
            <a:rPr lang="en-US" sz="1300" kern="1200"/>
            <a:t>Bill is Sent to the President for Approval into Law </a:t>
          </a:r>
        </a:p>
      </dsp:txBody>
      <dsp:txXfrm>
        <a:off x="10453291" y="1685979"/>
        <a:ext cx="1116104" cy="204670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A514FF-E964-43D1-8E87-39D4ED853034}" type="datetimeFigureOut">
              <a:rPr lang="en-US" smtClean="0"/>
              <a:t>9/27/2023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CCB94D-0C1B-40F0-94D2-AB18166E43DE}" type="slidenum">
              <a:rPr lang="en-US" smtClean="0"/>
              <a:t>‹#›</a:t>
            </a:fld>
            <a:endParaRPr lang="en-US"/>
          </a:p>
        </p:txBody>
      </p:sp>
    </p:spTree>
    <p:extLst>
      <p:ext uri="{BB962C8B-B14F-4D97-AF65-F5344CB8AC3E}">
        <p14:creationId xmlns:p14="http://schemas.microsoft.com/office/powerpoint/2010/main" val="778995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CCB94D-0C1B-40F0-94D2-AB18166E43DE}" type="slidenum">
              <a:rPr lang="en-US" smtClean="0"/>
              <a:t>2</a:t>
            </a:fld>
            <a:endParaRPr lang="en-US"/>
          </a:p>
        </p:txBody>
      </p:sp>
    </p:spTree>
    <p:extLst>
      <p:ext uri="{BB962C8B-B14F-4D97-AF65-F5344CB8AC3E}">
        <p14:creationId xmlns:p14="http://schemas.microsoft.com/office/powerpoint/2010/main" val="3444484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BBFEE-B23F-2BFA-64B1-FCA4F3F45AA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E3FB90-BBAD-E678-E22F-E60D026FF8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1A6BBE-D45E-1734-0913-3F40C3CC5461}"/>
              </a:ext>
            </a:extLst>
          </p:cNvPr>
          <p:cNvSpPr>
            <a:spLocks noGrp="1"/>
          </p:cNvSpPr>
          <p:nvPr>
            <p:ph type="dt" sz="half" idx="10"/>
          </p:nvPr>
        </p:nvSpPr>
        <p:spPr/>
        <p:txBody>
          <a:bodyPr/>
          <a:lstStyle/>
          <a:p>
            <a:fld id="{28D6FCF9-472A-4E63-9D44-939510071FB0}" type="datetimeFigureOut">
              <a:rPr lang="en-US" smtClean="0"/>
              <a:t>9/27/2023</a:t>
            </a:fld>
            <a:endParaRPr lang="en-US"/>
          </a:p>
        </p:txBody>
      </p:sp>
      <p:sp>
        <p:nvSpPr>
          <p:cNvPr id="5" name="Footer Placeholder 4">
            <a:extLst>
              <a:ext uri="{FF2B5EF4-FFF2-40B4-BE49-F238E27FC236}">
                <a16:creationId xmlns:a16="http://schemas.microsoft.com/office/drawing/2014/main" id="{EE1D0548-2DD8-C0C6-D6EE-E86F1FD9DD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463337-E32B-7613-7F42-5960F301078F}"/>
              </a:ext>
            </a:extLst>
          </p:cNvPr>
          <p:cNvSpPr>
            <a:spLocks noGrp="1"/>
          </p:cNvSpPr>
          <p:nvPr>
            <p:ph type="sldNum" sz="quarter" idx="12"/>
          </p:nvPr>
        </p:nvSpPr>
        <p:spPr/>
        <p:txBody>
          <a:bodyPr/>
          <a:lstStyle/>
          <a:p>
            <a:fld id="{42357B8D-BC26-4FD1-80CB-A49C5E866C42}" type="slidenum">
              <a:rPr lang="en-US" smtClean="0"/>
              <a:t>‹#›</a:t>
            </a:fld>
            <a:endParaRPr lang="en-US"/>
          </a:p>
        </p:txBody>
      </p:sp>
    </p:spTree>
    <p:extLst>
      <p:ext uri="{BB962C8B-B14F-4D97-AF65-F5344CB8AC3E}">
        <p14:creationId xmlns:p14="http://schemas.microsoft.com/office/powerpoint/2010/main" val="4021226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FBB3C-0683-294A-B6D3-55C09111FD7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00A3D9-9F23-AD58-3F22-0ED38155F0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A5569E-19E5-E3AC-B257-7EC4704D3AEC}"/>
              </a:ext>
            </a:extLst>
          </p:cNvPr>
          <p:cNvSpPr>
            <a:spLocks noGrp="1"/>
          </p:cNvSpPr>
          <p:nvPr>
            <p:ph type="dt" sz="half" idx="10"/>
          </p:nvPr>
        </p:nvSpPr>
        <p:spPr/>
        <p:txBody>
          <a:bodyPr/>
          <a:lstStyle/>
          <a:p>
            <a:fld id="{28D6FCF9-472A-4E63-9D44-939510071FB0}" type="datetimeFigureOut">
              <a:rPr lang="en-US" smtClean="0"/>
              <a:t>9/27/2023</a:t>
            </a:fld>
            <a:endParaRPr lang="en-US"/>
          </a:p>
        </p:txBody>
      </p:sp>
      <p:sp>
        <p:nvSpPr>
          <p:cNvPr id="5" name="Footer Placeholder 4">
            <a:extLst>
              <a:ext uri="{FF2B5EF4-FFF2-40B4-BE49-F238E27FC236}">
                <a16:creationId xmlns:a16="http://schemas.microsoft.com/office/drawing/2014/main" id="{6F4F0289-A058-CAAE-72CC-D11F445DB5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F76CA0-4B60-4E72-3AA0-4C77493B14CC}"/>
              </a:ext>
            </a:extLst>
          </p:cNvPr>
          <p:cNvSpPr>
            <a:spLocks noGrp="1"/>
          </p:cNvSpPr>
          <p:nvPr>
            <p:ph type="sldNum" sz="quarter" idx="12"/>
          </p:nvPr>
        </p:nvSpPr>
        <p:spPr/>
        <p:txBody>
          <a:bodyPr/>
          <a:lstStyle/>
          <a:p>
            <a:fld id="{42357B8D-BC26-4FD1-80CB-A49C5E866C42}" type="slidenum">
              <a:rPr lang="en-US" smtClean="0"/>
              <a:t>‹#›</a:t>
            </a:fld>
            <a:endParaRPr lang="en-US"/>
          </a:p>
        </p:txBody>
      </p:sp>
    </p:spTree>
    <p:extLst>
      <p:ext uri="{BB962C8B-B14F-4D97-AF65-F5344CB8AC3E}">
        <p14:creationId xmlns:p14="http://schemas.microsoft.com/office/powerpoint/2010/main" val="9616911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5CFE21-92CE-E09C-D1A4-12969115223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B5E956-3DAC-461C-B518-926FCD17C5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3439BB-70EE-223B-CD84-4F0FE43CD07B}"/>
              </a:ext>
            </a:extLst>
          </p:cNvPr>
          <p:cNvSpPr>
            <a:spLocks noGrp="1"/>
          </p:cNvSpPr>
          <p:nvPr>
            <p:ph type="dt" sz="half" idx="10"/>
          </p:nvPr>
        </p:nvSpPr>
        <p:spPr/>
        <p:txBody>
          <a:bodyPr/>
          <a:lstStyle/>
          <a:p>
            <a:fld id="{28D6FCF9-472A-4E63-9D44-939510071FB0}" type="datetimeFigureOut">
              <a:rPr lang="en-US" smtClean="0"/>
              <a:t>9/27/2023</a:t>
            </a:fld>
            <a:endParaRPr lang="en-US"/>
          </a:p>
        </p:txBody>
      </p:sp>
      <p:sp>
        <p:nvSpPr>
          <p:cNvPr id="5" name="Footer Placeholder 4">
            <a:extLst>
              <a:ext uri="{FF2B5EF4-FFF2-40B4-BE49-F238E27FC236}">
                <a16:creationId xmlns:a16="http://schemas.microsoft.com/office/drawing/2014/main" id="{4F62E4A4-EFDA-9ABF-4D2D-FDD7176E94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6CC362-20AF-E400-16E6-0570CBD83251}"/>
              </a:ext>
            </a:extLst>
          </p:cNvPr>
          <p:cNvSpPr>
            <a:spLocks noGrp="1"/>
          </p:cNvSpPr>
          <p:nvPr>
            <p:ph type="sldNum" sz="quarter" idx="12"/>
          </p:nvPr>
        </p:nvSpPr>
        <p:spPr/>
        <p:txBody>
          <a:bodyPr/>
          <a:lstStyle/>
          <a:p>
            <a:fld id="{42357B8D-BC26-4FD1-80CB-A49C5E866C42}" type="slidenum">
              <a:rPr lang="en-US" smtClean="0"/>
              <a:t>‹#›</a:t>
            </a:fld>
            <a:endParaRPr lang="en-US"/>
          </a:p>
        </p:txBody>
      </p:sp>
    </p:spTree>
    <p:extLst>
      <p:ext uri="{BB962C8B-B14F-4D97-AF65-F5344CB8AC3E}">
        <p14:creationId xmlns:p14="http://schemas.microsoft.com/office/powerpoint/2010/main" val="25320382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52911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84766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73816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35867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43315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7999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65808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4394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C387A-96B7-2FF2-404D-2F9C4A60B7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EE3D98-C65E-D223-5754-A6EDCBE42B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929510-D97E-DD4C-5C12-A451944CC2FF}"/>
              </a:ext>
            </a:extLst>
          </p:cNvPr>
          <p:cNvSpPr>
            <a:spLocks noGrp="1"/>
          </p:cNvSpPr>
          <p:nvPr>
            <p:ph type="dt" sz="half" idx="10"/>
          </p:nvPr>
        </p:nvSpPr>
        <p:spPr/>
        <p:txBody>
          <a:bodyPr/>
          <a:lstStyle/>
          <a:p>
            <a:fld id="{28D6FCF9-472A-4E63-9D44-939510071FB0}" type="datetimeFigureOut">
              <a:rPr lang="en-US" smtClean="0"/>
              <a:t>9/27/2023</a:t>
            </a:fld>
            <a:endParaRPr lang="en-US"/>
          </a:p>
        </p:txBody>
      </p:sp>
      <p:sp>
        <p:nvSpPr>
          <p:cNvPr id="5" name="Footer Placeholder 4">
            <a:extLst>
              <a:ext uri="{FF2B5EF4-FFF2-40B4-BE49-F238E27FC236}">
                <a16:creationId xmlns:a16="http://schemas.microsoft.com/office/drawing/2014/main" id="{23CD8642-FE29-6DB7-CEA4-D5C335D5A5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917F69-1568-9289-C40B-47612C21DE45}"/>
              </a:ext>
            </a:extLst>
          </p:cNvPr>
          <p:cNvSpPr>
            <a:spLocks noGrp="1"/>
          </p:cNvSpPr>
          <p:nvPr>
            <p:ph type="sldNum" sz="quarter" idx="12"/>
          </p:nvPr>
        </p:nvSpPr>
        <p:spPr/>
        <p:txBody>
          <a:bodyPr/>
          <a:lstStyle/>
          <a:p>
            <a:fld id="{42357B8D-BC26-4FD1-80CB-A49C5E866C42}" type="slidenum">
              <a:rPr lang="en-US" smtClean="0"/>
              <a:t>‹#›</a:t>
            </a:fld>
            <a:endParaRPr lang="en-US"/>
          </a:p>
        </p:txBody>
      </p:sp>
    </p:spTree>
    <p:extLst>
      <p:ext uri="{BB962C8B-B14F-4D97-AF65-F5344CB8AC3E}">
        <p14:creationId xmlns:p14="http://schemas.microsoft.com/office/powerpoint/2010/main" val="8876328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62446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08212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95983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407AF-15A3-41F1-8ACB-3839E5AF4E7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7EAC55-704C-0643-25B0-8277A2262F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8AB1EC-8C2D-D495-4543-29195050D6C4}"/>
              </a:ext>
            </a:extLst>
          </p:cNvPr>
          <p:cNvSpPr>
            <a:spLocks noGrp="1"/>
          </p:cNvSpPr>
          <p:nvPr>
            <p:ph type="dt" sz="half" idx="10"/>
          </p:nvPr>
        </p:nvSpPr>
        <p:spPr/>
        <p:txBody>
          <a:bodyPr/>
          <a:lstStyle/>
          <a:p>
            <a:fld id="{28D6FCF9-472A-4E63-9D44-939510071FB0}" type="datetimeFigureOut">
              <a:rPr lang="en-US" smtClean="0"/>
              <a:t>9/27/2023</a:t>
            </a:fld>
            <a:endParaRPr lang="en-US"/>
          </a:p>
        </p:txBody>
      </p:sp>
      <p:sp>
        <p:nvSpPr>
          <p:cNvPr id="5" name="Footer Placeholder 4">
            <a:extLst>
              <a:ext uri="{FF2B5EF4-FFF2-40B4-BE49-F238E27FC236}">
                <a16:creationId xmlns:a16="http://schemas.microsoft.com/office/drawing/2014/main" id="{A83FEE28-50F8-F15A-1B7C-E247C0A5D7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FDD81B-F7FB-6A92-EA27-34B08CAD2810}"/>
              </a:ext>
            </a:extLst>
          </p:cNvPr>
          <p:cNvSpPr>
            <a:spLocks noGrp="1"/>
          </p:cNvSpPr>
          <p:nvPr>
            <p:ph type="sldNum" sz="quarter" idx="12"/>
          </p:nvPr>
        </p:nvSpPr>
        <p:spPr/>
        <p:txBody>
          <a:bodyPr/>
          <a:lstStyle/>
          <a:p>
            <a:fld id="{42357B8D-BC26-4FD1-80CB-A49C5E866C42}" type="slidenum">
              <a:rPr lang="en-US" smtClean="0"/>
              <a:t>‹#›</a:t>
            </a:fld>
            <a:endParaRPr lang="en-US"/>
          </a:p>
        </p:txBody>
      </p:sp>
    </p:spTree>
    <p:extLst>
      <p:ext uri="{BB962C8B-B14F-4D97-AF65-F5344CB8AC3E}">
        <p14:creationId xmlns:p14="http://schemas.microsoft.com/office/powerpoint/2010/main" val="1618338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AE511-3387-7F86-8C9E-C48CA8B987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E49139-1BCA-3271-34E8-764AB370D0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292A88-36F1-A82A-A4AE-CB9BB5EAB7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66B797-D422-1A6B-642B-B7A790D91819}"/>
              </a:ext>
            </a:extLst>
          </p:cNvPr>
          <p:cNvSpPr>
            <a:spLocks noGrp="1"/>
          </p:cNvSpPr>
          <p:nvPr>
            <p:ph type="dt" sz="half" idx="10"/>
          </p:nvPr>
        </p:nvSpPr>
        <p:spPr/>
        <p:txBody>
          <a:bodyPr/>
          <a:lstStyle/>
          <a:p>
            <a:fld id="{28D6FCF9-472A-4E63-9D44-939510071FB0}" type="datetimeFigureOut">
              <a:rPr lang="en-US" smtClean="0"/>
              <a:t>9/27/2023</a:t>
            </a:fld>
            <a:endParaRPr lang="en-US"/>
          </a:p>
        </p:txBody>
      </p:sp>
      <p:sp>
        <p:nvSpPr>
          <p:cNvPr id="6" name="Footer Placeholder 5">
            <a:extLst>
              <a:ext uri="{FF2B5EF4-FFF2-40B4-BE49-F238E27FC236}">
                <a16:creationId xmlns:a16="http://schemas.microsoft.com/office/drawing/2014/main" id="{4B166719-0D6C-5491-751B-6A3F724624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42C88D-A063-0D31-F357-27B72DDD0436}"/>
              </a:ext>
            </a:extLst>
          </p:cNvPr>
          <p:cNvSpPr>
            <a:spLocks noGrp="1"/>
          </p:cNvSpPr>
          <p:nvPr>
            <p:ph type="sldNum" sz="quarter" idx="12"/>
          </p:nvPr>
        </p:nvSpPr>
        <p:spPr/>
        <p:txBody>
          <a:bodyPr/>
          <a:lstStyle/>
          <a:p>
            <a:fld id="{42357B8D-BC26-4FD1-80CB-A49C5E866C42}" type="slidenum">
              <a:rPr lang="en-US" smtClean="0"/>
              <a:t>‹#›</a:t>
            </a:fld>
            <a:endParaRPr lang="en-US"/>
          </a:p>
        </p:txBody>
      </p:sp>
    </p:spTree>
    <p:extLst>
      <p:ext uri="{BB962C8B-B14F-4D97-AF65-F5344CB8AC3E}">
        <p14:creationId xmlns:p14="http://schemas.microsoft.com/office/powerpoint/2010/main" val="1717462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ADE42-89DE-3218-3144-DC07305E0B3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8471846-3C96-5B43-5933-EA84F63FD9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9D93FE-247E-E2F0-3B5A-8616F8AC61E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D7A23B-6532-836B-41C0-3832313CDB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BB12EE-0BE1-AF2D-1D83-35E9DA79BAF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D38C126-80FD-8CC0-AE0D-35E62DCD97B6}"/>
              </a:ext>
            </a:extLst>
          </p:cNvPr>
          <p:cNvSpPr>
            <a:spLocks noGrp="1"/>
          </p:cNvSpPr>
          <p:nvPr>
            <p:ph type="dt" sz="half" idx="10"/>
          </p:nvPr>
        </p:nvSpPr>
        <p:spPr/>
        <p:txBody>
          <a:bodyPr/>
          <a:lstStyle/>
          <a:p>
            <a:fld id="{28D6FCF9-472A-4E63-9D44-939510071FB0}" type="datetimeFigureOut">
              <a:rPr lang="en-US" smtClean="0"/>
              <a:t>9/27/2023</a:t>
            </a:fld>
            <a:endParaRPr lang="en-US"/>
          </a:p>
        </p:txBody>
      </p:sp>
      <p:sp>
        <p:nvSpPr>
          <p:cNvPr id="8" name="Footer Placeholder 7">
            <a:extLst>
              <a:ext uri="{FF2B5EF4-FFF2-40B4-BE49-F238E27FC236}">
                <a16:creationId xmlns:a16="http://schemas.microsoft.com/office/drawing/2014/main" id="{A24B09A1-F6FE-0961-7830-7A6A5619446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02E9B3B-F0EC-D1CD-A148-38D40D6310D8}"/>
              </a:ext>
            </a:extLst>
          </p:cNvPr>
          <p:cNvSpPr>
            <a:spLocks noGrp="1"/>
          </p:cNvSpPr>
          <p:nvPr>
            <p:ph type="sldNum" sz="quarter" idx="12"/>
          </p:nvPr>
        </p:nvSpPr>
        <p:spPr/>
        <p:txBody>
          <a:bodyPr/>
          <a:lstStyle/>
          <a:p>
            <a:fld id="{42357B8D-BC26-4FD1-80CB-A49C5E866C42}" type="slidenum">
              <a:rPr lang="en-US" smtClean="0"/>
              <a:t>‹#›</a:t>
            </a:fld>
            <a:endParaRPr lang="en-US"/>
          </a:p>
        </p:txBody>
      </p:sp>
    </p:spTree>
    <p:extLst>
      <p:ext uri="{BB962C8B-B14F-4D97-AF65-F5344CB8AC3E}">
        <p14:creationId xmlns:p14="http://schemas.microsoft.com/office/powerpoint/2010/main" val="1281423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A0F7A-C9EC-7CEA-ECBB-582A35F08D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BF70AB-A80D-D9FA-60DF-C17B87C84836}"/>
              </a:ext>
            </a:extLst>
          </p:cNvPr>
          <p:cNvSpPr>
            <a:spLocks noGrp="1"/>
          </p:cNvSpPr>
          <p:nvPr>
            <p:ph type="dt" sz="half" idx="10"/>
          </p:nvPr>
        </p:nvSpPr>
        <p:spPr/>
        <p:txBody>
          <a:bodyPr/>
          <a:lstStyle/>
          <a:p>
            <a:fld id="{28D6FCF9-472A-4E63-9D44-939510071FB0}" type="datetimeFigureOut">
              <a:rPr lang="en-US" smtClean="0"/>
              <a:t>9/27/2023</a:t>
            </a:fld>
            <a:endParaRPr lang="en-US"/>
          </a:p>
        </p:txBody>
      </p:sp>
      <p:sp>
        <p:nvSpPr>
          <p:cNvPr id="4" name="Footer Placeholder 3">
            <a:extLst>
              <a:ext uri="{FF2B5EF4-FFF2-40B4-BE49-F238E27FC236}">
                <a16:creationId xmlns:a16="http://schemas.microsoft.com/office/drawing/2014/main" id="{FA5E3417-1BC9-8947-2B59-7E57666372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B1A9ED-C4C1-1B46-A48B-62550D81DFF7}"/>
              </a:ext>
            </a:extLst>
          </p:cNvPr>
          <p:cNvSpPr>
            <a:spLocks noGrp="1"/>
          </p:cNvSpPr>
          <p:nvPr>
            <p:ph type="sldNum" sz="quarter" idx="12"/>
          </p:nvPr>
        </p:nvSpPr>
        <p:spPr/>
        <p:txBody>
          <a:bodyPr/>
          <a:lstStyle/>
          <a:p>
            <a:fld id="{42357B8D-BC26-4FD1-80CB-A49C5E866C42}" type="slidenum">
              <a:rPr lang="en-US" smtClean="0"/>
              <a:t>‹#›</a:t>
            </a:fld>
            <a:endParaRPr lang="en-US"/>
          </a:p>
        </p:txBody>
      </p:sp>
    </p:spTree>
    <p:extLst>
      <p:ext uri="{BB962C8B-B14F-4D97-AF65-F5344CB8AC3E}">
        <p14:creationId xmlns:p14="http://schemas.microsoft.com/office/powerpoint/2010/main" val="1376523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8C4115-CE56-5BB3-D79B-04F3E92617E2}"/>
              </a:ext>
            </a:extLst>
          </p:cNvPr>
          <p:cNvSpPr>
            <a:spLocks noGrp="1"/>
          </p:cNvSpPr>
          <p:nvPr>
            <p:ph type="dt" sz="half" idx="10"/>
          </p:nvPr>
        </p:nvSpPr>
        <p:spPr/>
        <p:txBody>
          <a:bodyPr/>
          <a:lstStyle/>
          <a:p>
            <a:fld id="{28D6FCF9-472A-4E63-9D44-939510071FB0}" type="datetimeFigureOut">
              <a:rPr lang="en-US" smtClean="0"/>
              <a:t>9/27/2023</a:t>
            </a:fld>
            <a:endParaRPr lang="en-US"/>
          </a:p>
        </p:txBody>
      </p:sp>
      <p:sp>
        <p:nvSpPr>
          <p:cNvPr id="3" name="Footer Placeholder 2">
            <a:extLst>
              <a:ext uri="{FF2B5EF4-FFF2-40B4-BE49-F238E27FC236}">
                <a16:creationId xmlns:a16="http://schemas.microsoft.com/office/drawing/2014/main" id="{A807980F-A991-0807-DBB9-9EDF26EA85C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4F6B89-A8B6-FFDD-817C-FD20E71511E6}"/>
              </a:ext>
            </a:extLst>
          </p:cNvPr>
          <p:cNvSpPr>
            <a:spLocks noGrp="1"/>
          </p:cNvSpPr>
          <p:nvPr>
            <p:ph type="sldNum" sz="quarter" idx="12"/>
          </p:nvPr>
        </p:nvSpPr>
        <p:spPr/>
        <p:txBody>
          <a:bodyPr/>
          <a:lstStyle/>
          <a:p>
            <a:fld id="{42357B8D-BC26-4FD1-80CB-A49C5E866C42}" type="slidenum">
              <a:rPr lang="en-US" smtClean="0"/>
              <a:t>‹#›</a:t>
            </a:fld>
            <a:endParaRPr lang="en-US"/>
          </a:p>
        </p:txBody>
      </p:sp>
    </p:spTree>
    <p:extLst>
      <p:ext uri="{BB962C8B-B14F-4D97-AF65-F5344CB8AC3E}">
        <p14:creationId xmlns:p14="http://schemas.microsoft.com/office/powerpoint/2010/main" val="2342049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CF171-B180-970F-8E7E-39D646060B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95FD2C5-2303-A0C9-0284-29E643B2D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7799A35-72C6-02B0-FD12-88CCF7C338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8323C5-3F11-6943-B210-06E3888EA9EC}"/>
              </a:ext>
            </a:extLst>
          </p:cNvPr>
          <p:cNvSpPr>
            <a:spLocks noGrp="1"/>
          </p:cNvSpPr>
          <p:nvPr>
            <p:ph type="dt" sz="half" idx="10"/>
          </p:nvPr>
        </p:nvSpPr>
        <p:spPr/>
        <p:txBody>
          <a:bodyPr/>
          <a:lstStyle/>
          <a:p>
            <a:fld id="{28D6FCF9-472A-4E63-9D44-939510071FB0}" type="datetimeFigureOut">
              <a:rPr lang="en-US" smtClean="0"/>
              <a:t>9/27/2023</a:t>
            </a:fld>
            <a:endParaRPr lang="en-US"/>
          </a:p>
        </p:txBody>
      </p:sp>
      <p:sp>
        <p:nvSpPr>
          <p:cNvPr id="6" name="Footer Placeholder 5">
            <a:extLst>
              <a:ext uri="{FF2B5EF4-FFF2-40B4-BE49-F238E27FC236}">
                <a16:creationId xmlns:a16="http://schemas.microsoft.com/office/drawing/2014/main" id="{A3E5B803-2B74-5CE8-BE79-51A26AC74C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9B9629-7A37-AF72-F483-A7BC100E7F7A}"/>
              </a:ext>
            </a:extLst>
          </p:cNvPr>
          <p:cNvSpPr>
            <a:spLocks noGrp="1"/>
          </p:cNvSpPr>
          <p:nvPr>
            <p:ph type="sldNum" sz="quarter" idx="12"/>
          </p:nvPr>
        </p:nvSpPr>
        <p:spPr/>
        <p:txBody>
          <a:bodyPr/>
          <a:lstStyle/>
          <a:p>
            <a:fld id="{42357B8D-BC26-4FD1-80CB-A49C5E866C42}" type="slidenum">
              <a:rPr lang="en-US" smtClean="0"/>
              <a:t>‹#›</a:t>
            </a:fld>
            <a:endParaRPr lang="en-US"/>
          </a:p>
        </p:txBody>
      </p:sp>
    </p:spTree>
    <p:extLst>
      <p:ext uri="{BB962C8B-B14F-4D97-AF65-F5344CB8AC3E}">
        <p14:creationId xmlns:p14="http://schemas.microsoft.com/office/powerpoint/2010/main" val="2256714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90A3B-A853-C967-4499-84552DE6C8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CAE7D9-5D37-79C5-616B-C11F1075F3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724F6E-A4EE-4E6C-0D8D-71121223EA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5CD808-B593-C699-2605-494D6A11E3EB}"/>
              </a:ext>
            </a:extLst>
          </p:cNvPr>
          <p:cNvSpPr>
            <a:spLocks noGrp="1"/>
          </p:cNvSpPr>
          <p:nvPr>
            <p:ph type="dt" sz="half" idx="10"/>
          </p:nvPr>
        </p:nvSpPr>
        <p:spPr/>
        <p:txBody>
          <a:bodyPr/>
          <a:lstStyle/>
          <a:p>
            <a:fld id="{28D6FCF9-472A-4E63-9D44-939510071FB0}" type="datetimeFigureOut">
              <a:rPr lang="en-US" smtClean="0"/>
              <a:t>9/27/2023</a:t>
            </a:fld>
            <a:endParaRPr lang="en-US"/>
          </a:p>
        </p:txBody>
      </p:sp>
      <p:sp>
        <p:nvSpPr>
          <p:cNvPr id="6" name="Footer Placeholder 5">
            <a:extLst>
              <a:ext uri="{FF2B5EF4-FFF2-40B4-BE49-F238E27FC236}">
                <a16:creationId xmlns:a16="http://schemas.microsoft.com/office/drawing/2014/main" id="{A9524EA4-BD0A-CB1D-8765-4950D41C63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A82D72-D161-4CCB-265E-E11706E379F8}"/>
              </a:ext>
            </a:extLst>
          </p:cNvPr>
          <p:cNvSpPr>
            <a:spLocks noGrp="1"/>
          </p:cNvSpPr>
          <p:nvPr>
            <p:ph type="sldNum" sz="quarter" idx="12"/>
          </p:nvPr>
        </p:nvSpPr>
        <p:spPr/>
        <p:txBody>
          <a:bodyPr/>
          <a:lstStyle/>
          <a:p>
            <a:fld id="{42357B8D-BC26-4FD1-80CB-A49C5E866C42}" type="slidenum">
              <a:rPr lang="en-US" smtClean="0"/>
              <a:t>‹#›</a:t>
            </a:fld>
            <a:endParaRPr lang="en-US"/>
          </a:p>
        </p:txBody>
      </p:sp>
    </p:spTree>
    <p:extLst>
      <p:ext uri="{BB962C8B-B14F-4D97-AF65-F5344CB8AC3E}">
        <p14:creationId xmlns:p14="http://schemas.microsoft.com/office/powerpoint/2010/main" val="2643229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C3F29D-D2D1-1779-7716-763EFF69B4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3472E5-43E2-88D6-6EBA-C4A0DF8942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10929B-3769-65D4-B3C5-1FCFD5B5A2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D6FCF9-472A-4E63-9D44-939510071FB0}" type="datetimeFigureOut">
              <a:rPr lang="en-US" smtClean="0"/>
              <a:t>9/27/2023</a:t>
            </a:fld>
            <a:endParaRPr lang="en-US"/>
          </a:p>
        </p:txBody>
      </p:sp>
      <p:sp>
        <p:nvSpPr>
          <p:cNvPr id="5" name="Footer Placeholder 4">
            <a:extLst>
              <a:ext uri="{FF2B5EF4-FFF2-40B4-BE49-F238E27FC236}">
                <a16:creationId xmlns:a16="http://schemas.microsoft.com/office/drawing/2014/main" id="{6DD4B2CE-2795-7F27-5B36-5DAF4DD9C4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0667FC2-279B-EEBF-BA83-A603C7CDA6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57B8D-BC26-4FD1-80CB-A49C5E866C42}" type="slidenum">
              <a:rPr lang="en-US" smtClean="0"/>
              <a:t>‹#›</a:t>
            </a:fld>
            <a:endParaRPr lang="en-US"/>
          </a:p>
        </p:txBody>
      </p:sp>
    </p:spTree>
    <p:extLst>
      <p:ext uri="{BB962C8B-B14F-4D97-AF65-F5344CB8AC3E}">
        <p14:creationId xmlns:p14="http://schemas.microsoft.com/office/powerpoint/2010/main" val="18133403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9/27/2023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9943466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s://nofaspolicycenter.org/the-fasd-respect-act-for-legislative-staffers/"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hyperlink" Target="https://www.congress.gov/member/gerald-connolly/C001078" TargetMode="External"/><Relationship Id="rId13" Type="http://schemas.openxmlformats.org/officeDocument/2006/relationships/hyperlink" Target="https://www.congress.gov/member/joseph-morelle/M001206" TargetMode="External"/><Relationship Id="rId3" Type="http://schemas.openxmlformats.org/officeDocument/2006/relationships/hyperlink" Target="https://www.congress.gov/member/tony-cardenas/C001097" TargetMode="External"/><Relationship Id="rId7" Type="http://schemas.openxmlformats.org/officeDocument/2006/relationships/hyperlink" Target="https://www.congress.gov/member/paul-tonko/T000469" TargetMode="External"/><Relationship Id="rId12" Type="http://schemas.openxmlformats.org/officeDocument/2006/relationships/hyperlink" Target="https://www.congress.gov/member/henry-johnson/J000288" TargetMode="External"/><Relationship Id="rId17" Type="http://schemas.openxmlformats.org/officeDocument/2006/relationships/hyperlink" Target="https://www.congress.gov/member/susan-collins/C001035" TargetMode="External"/><Relationship Id="rId2" Type="http://schemas.openxmlformats.org/officeDocument/2006/relationships/image" Target="../media/image17.png"/><Relationship Id="rId16" Type="http://schemas.openxmlformats.org/officeDocument/2006/relationships/hyperlink" Target="https://www.congress.gov/member/kevin-cramer/C001096" TargetMode="External"/><Relationship Id="rId1" Type="http://schemas.openxmlformats.org/officeDocument/2006/relationships/slideLayout" Target="../slideLayouts/slideLayout9.xml"/><Relationship Id="rId6" Type="http://schemas.openxmlformats.org/officeDocument/2006/relationships/hyperlink" Target="https://www.congress.gov/member/michael-lawler/L000599" TargetMode="External"/><Relationship Id="rId11" Type="http://schemas.openxmlformats.org/officeDocument/2006/relationships/hyperlink" Target="https://www.congress.gov/member/john-rutherford/R000609" TargetMode="External"/><Relationship Id="rId5" Type="http://schemas.openxmlformats.org/officeDocument/2006/relationships/hyperlink" Target="https://www.congress.gov/member/al-green/G000553" TargetMode="External"/><Relationship Id="rId15" Type="http://schemas.openxmlformats.org/officeDocument/2006/relationships/hyperlink" Target="https://www.congress.gov/member/ted-lieu/L000582" TargetMode="External"/><Relationship Id="rId10" Type="http://schemas.openxmlformats.org/officeDocument/2006/relationships/hyperlink" Target="https://www.congress.gov/member/jared-golden/G000592" TargetMode="External"/><Relationship Id="rId4" Type="http://schemas.openxmlformats.org/officeDocument/2006/relationships/hyperlink" Target="https://www.congress.gov/member/sanford-bishop/B000490" TargetMode="External"/><Relationship Id="rId9" Type="http://schemas.openxmlformats.org/officeDocument/2006/relationships/hyperlink" Target="https://www.congress.gov/member/brian-higgins/H001038" TargetMode="External"/><Relationship Id="rId14" Type="http://schemas.openxmlformats.org/officeDocument/2006/relationships/hyperlink" Target="https://www.congress.gov/member/kim-schrier/S001216"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nofaspolicycenter.org/organizations/" TargetMode="Externa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 Id="rId5" Type="http://schemas.openxmlformats.org/officeDocument/2006/relationships/image" Target="../media/image14.png"/><Relationship Id="rId4" Type="http://schemas.openxmlformats.org/officeDocument/2006/relationships/image" Target="../media/image13.sv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diagramLayout" Target="../diagrams/layout1.xml"/><Relationship Id="rId7" Type="http://schemas.openxmlformats.org/officeDocument/2006/relationships/image" Target="../media/image17.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sv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01580" y="-603761"/>
            <a:ext cx="7659794" cy="7659794"/>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9D9D9"/>
            </a:solidFill>
          </p:spPr>
          <p:txBody>
            <a:bodyPr/>
            <a:lstStyle/>
            <a:p>
              <a:endParaRPr lang="en-US"/>
            </a:p>
          </p:txBody>
        </p:sp>
      </p:grpSp>
      <p:grpSp>
        <p:nvGrpSpPr>
          <p:cNvPr id="4" name="Group 4"/>
          <p:cNvGrpSpPr/>
          <p:nvPr/>
        </p:nvGrpSpPr>
        <p:grpSpPr>
          <a:xfrm>
            <a:off x="8723655" y="-1475048"/>
            <a:ext cx="4535835" cy="4553069"/>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4AAD"/>
            </a:solidFill>
          </p:spPr>
          <p:txBody>
            <a:bodyPr/>
            <a:lstStyle/>
            <a:p>
              <a:endParaRPr lang="en-US"/>
            </a:p>
          </p:txBody>
        </p:sp>
      </p:grpSp>
      <p:grpSp>
        <p:nvGrpSpPr>
          <p:cNvPr id="6" name="Group 6"/>
          <p:cNvGrpSpPr/>
          <p:nvPr/>
        </p:nvGrpSpPr>
        <p:grpSpPr>
          <a:xfrm>
            <a:off x="6579665" y="4384254"/>
            <a:ext cx="5059639" cy="5059639"/>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55765"/>
            </a:solidFill>
          </p:spPr>
          <p:txBody>
            <a:bodyPr/>
            <a:lstStyle/>
            <a:p>
              <a:endParaRPr lang="en-US"/>
            </a:p>
          </p:txBody>
        </p:sp>
      </p:grpSp>
      <p:grpSp>
        <p:nvGrpSpPr>
          <p:cNvPr id="8" name="Group 8"/>
          <p:cNvGrpSpPr/>
          <p:nvPr/>
        </p:nvGrpSpPr>
        <p:grpSpPr>
          <a:xfrm>
            <a:off x="9353810" y="4082003"/>
            <a:ext cx="3069315" cy="3069315"/>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txBody>
            <a:bodyPr/>
            <a:lstStyle/>
            <a:p>
              <a:endParaRPr lang="en-US"/>
            </a:p>
          </p:txBody>
        </p:sp>
      </p:grpSp>
      <p:grpSp>
        <p:nvGrpSpPr>
          <p:cNvPr id="10" name="Group 10"/>
          <p:cNvGrpSpPr/>
          <p:nvPr/>
        </p:nvGrpSpPr>
        <p:grpSpPr>
          <a:xfrm>
            <a:off x="-765056" y="3786952"/>
            <a:ext cx="4444657" cy="4444657"/>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C003B"/>
            </a:solidFill>
          </p:spPr>
          <p:txBody>
            <a:bodyPr/>
            <a:lstStyle/>
            <a:p>
              <a:endParaRPr lang="en-US"/>
            </a:p>
          </p:txBody>
        </p:sp>
      </p:grpSp>
      <p:grpSp>
        <p:nvGrpSpPr>
          <p:cNvPr id="12" name="Group 12"/>
          <p:cNvGrpSpPr/>
          <p:nvPr/>
        </p:nvGrpSpPr>
        <p:grpSpPr>
          <a:xfrm>
            <a:off x="3363175" y="4694714"/>
            <a:ext cx="4520014" cy="4520014"/>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70A4C8"/>
            </a:solidFill>
          </p:spPr>
          <p:txBody>
            <a:bodyPr/>
            <a:lstStyle/>
            <a:p>
              <a:endParaRPr lang="en-US"/>
            </a:p>
          </p:txBody>
        </p:sp>
      </p:grpSp>
      <p:pic>
        <p:nvPicPr>
          <p:cNvPr id="14" name="Picture 14"/>
          <p:cNvPicPr>
            <a:picLocks noChangeAspect="1"/>
          </p:cNvPicPr>
          <p:nvPr/>
        </p:nvPicPr>
        <p:blipFill>
          <a:blip r:embed="rId2"/>
          <a:srcRect/>
          <a:stretch>
            <a:fillRect/>
          </a:stretch>
        </p:blipFill>
        <p:spPr>
          <a:xfrm>
            <a:off x="9764543" y="4384255"/>
            <a:ext cx="2111695" cy="2111695"/>
          </a:xfrm>
          <a:prstGeom prst="rect">
            <a:avLst/>
          </a:prstGeom>
        </p:spPr>
      </p:pic>
      <p:grpSp>
        <p:nvGrpSpPr>
          <p:cNvPr id="15" name="Group 15"/>
          <p:cNvGrpSpPr/>
          <p:nvPr/>
        </p:nvGrpSpPr>
        <p:grpSpPr>
          <a:xfrm>
            <a:off x="-381220" y="-606627"/>
            <a:ext cx="4635884" cy="4635884"/>
            <a:chOff x="0" y="0"/>
            <a:chExt cx="9271769" cy="9271769"/>
          </a:xfrm>
        </p:grpSpPr>
        <p:grpSp>
          <p:nvGrpSpPr>
            <p:cNvPr id="16" name="Group 16"/>
            <p:cNvGrpSpPr/>
            <p:nvPr/>
          </p:nvGrpSpPr>
          <p:grpSpPr>
            <a:xfrm>
              <a:off x="0" y="0"/>
              <a:ext cx="9271769" cy="9271769"/>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txBody>
              <a:bodyPr/>
              <a:lstStyle/>
              <a:p>
                <a:endParaRPr lang="en-US"/>
              </a:p>
            </p:txBody>
          </p:sp>
        </p:grpSp>
        <p:grpSp>
          <p:nvGrpSpPr>
            <p:cNvPr id="18" name="Group 18"/>
            <p:cNvGrpSpPr/>
            <p:nvPr/>
          </p:nvGrpSpPr>
          <p:grpSpPr>
            <a:xfrm>
              <a:off x="2775171" y="1536622"/>
              <a:ext cx="3978922" cy="3978922"/>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txBody>
              <a:bodyPr/>
              <a:lstStyle/>
              <a:p>
                <a:endParaRPr lang="en-US"/>
              </a:p>
            </p:txBody>
          </p:sp>
        </p:grpSp>
        <p:grpSp>
          <p:nvGrpSpPr>
            <p:cNvPr id="20" name="Group 20"/>
            <p:cNvGrpSpPr>
              <a:grpSpLocks noChangeAspect="1"/>
            </p:cNvGrpSpPr>
            <p:nvPr/>
          </p:nvGrpSpPr>
          <p:grpSpPr>
            <a:xfrm>
              <a:off x="3103053" y="1871496"/>
              <a:ext cx="3323158" cy="3323144"/>
              <a:chOff x="0" y="0"/>
              <a:chExt cx="6350000" cy="6349975"/>
            </a:xfrm>
          </p:grpSpPr>
          <p:sp>
            <p:nvSpPr>
              <p:cNvPr id="21" name="Freeform 2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54994" t="-36493" r="-54994"/>
                </a:stretch>
              </a:blipFill>
            </p:spPr>
            <p:txBody>
              <a:bodyPr/>
              <a:lstStyle/>
              <a:p>
                <a:endParaRPr lang="en-US"/>
              </a:p>
            </p:txBody>
          </p:sp>
        </p:grpSp>
        <p:pic>
          <p:nvPicPr>
            <p:cNvPr id="22" name="Picture 22"/>
            <p:cNvPicPr>
              <a:picLocks noChangeAspect="1"/>
            </p:cNvPicPr>
            <p:nvPr/>
          </p:nvPicPr>
          <p:blipFill>
            <a:blip r:embed="rId4"/>
            <a:srcRect/>
            <a:stretch>
              <a:fillRect/>
            </a:stretch>
          </p:blipFill>
          <p:spPr>
            <a:xfrm>
              <a:off x="3566624" y="2451631"/>
              <a:ext cx="536912" cy="536912"/>
            </a:xfrm>
            <a:prstGeom prst="rect">
              <a:avLst/>
            </a:prstGeom>
          </p:spPr>
        </p:pic>
        <p:pic>
          <p:nvPicPr>
            <p:cNvPr id="23" name="Picture 2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33450" t="26139" r="18573" b="5669"/>
            <a:stretch>
              <a:fillRect/>
            </a:stretch>
          </p:blipFill>
          <p:spPr>
            <a:xfrm>
              <a:off x="2792213" y="1606242"/>
              <a:ext cx="2313292" cy="2546743"/>
            </a:xfrm>
            <a:prstGeom prst="rect">
              <a:avLst/>
            </a:prstGeom>
          </p:spPr>
        </p:pic>
        <p:sp>
          <p:nvSpPr>
            <p:cNvPr id="24" name="AutoShape 24"/>
            <p:cNvSpPr/>
            <p:nvPr/>
          </p:nvSpPr>
          <p:spPr>
            <a:xfrm>
              <a:off x="1458921" y="6554851"/>
              <a:ext cx="6723937" cy="0"/>
            </a:xfrm>
            <a:prstGeom prst="line">
              <a:avLst/>
            </a:prstGeom>
            <a:ln w="35327" cap="rnd">
              <a:solidFill>
                <a:srgbClr val="DC003B"/>
              </a:solidFill>
              <a:prstDash val="solid"/>
              <a:headEnd type="none" w="sm" len="sm"/>
              <a:tailEnd type="none" w="sm" len="sm"/>
            </a:ln>
          </p:spPr>
          <p:txBody>
            <a:bodyPr/>
            <a:lstStyle/>
            <a:p>
              <a:endParaRPr lang="en-US"/>
            </a:p>
          </p:txBody>
        </p:sp>
        <p:sp>
          <p:nvSpPr>
            <p:cNvPr id="25" name="TextBox 25"/>
            <p:cNvSpPr txBox="1"/>
            <p:nvPr/>
          </p:nvSpPr>
          <p:spPr>
            <a:xfrm>
              <a:off x="1798666" y="5591745"/>
              <a:ext cx="6044449" cy="743794"/>
            </a:xfrm>
            <a:prstGeom prst="rect">
              <a:avLst/>
            </a:prstGeom>
          </p:spPr>
          <p:txBody>
            <a:bodyPr lIns="0" tIns="0" rIns="0" bIns="0" rtlCol="0" anchor="t">
              <a:spAutoFit/>
            </a:bodyPr>
            <a:lstStyle/>
            <a:p>
              <a:pPr algn="ctr">
                <a:lnSpc>
                  <a:spcPts val="2888"/>
                </a:lnSpc>
              </a:pPr>
              <a:r>
                <a:rPr lang="en-US" sz="2888">
                  <a:solidFill>
                    <a:srgbClr val="2B417A"/>
                  </a:solidFill>
                  <a:latin typeface="Cerebri Bold"/>
                </a:rPr>
                <a:t>FASD United </a:t>
              </a:r>
            </a:p>
          </p:txBody>
        </p:sp>
        <p:sp>
          <p:nvSpPr>
            <p:cNvPr id="26" name="TextBox 26"/>
            <p:cNvSpPr txBox="1"/>
            <p:nvPr/>
          </p:nvSpPr>
          <p:spPr>
            <a:xfrm>
              <a:off x="1443882" y="6927573"/>
              <a:ext cx="6738975" cy="748026"/>
            </a:xfrm>
            <a:prstGeom prst="rect">
              <a:avLst/>
            </a:prstGeom>
          </p:spPr>
          <p:txBody>
            <a:bodyPr lIns="0" tIns="0" rIns="0" bIns="0" rtlCol="0" anchor="t">
              <a:spAutoFit/>
            </a:bodyPr>
            <a:lstStyle/>
            <a:p>
              <a:pPr algn="ctr">
                <a:lnSpc>
                  <a:spcPts val="3177"/>
                </a:lnSpc>
              </a:pPr>
              <a:r>
                <a:rPr lang="en-US" sz="2269">
                  <a:solidFill>
                    <a:srgbClr val="2B417A"/>
                  </a:solidFill>
                  <a:latin typeface="Cerebri Bold"/>
                </a:rPr>
                <a:t>Policy &amp; Training Center</a:t>
              </a:r>
            </a:p>
          </p:txBody>
        </p:sp>
      </p:grpSp>
      <p:sp>
        <p:nvSpPr>
          <p:cNvPr id="27" name="TextBox 27"/>
          <p:cNvSpPr txBox="1"/>
          <p:nvPr/>
        </p:nvSpPr>
        <p:spPr>
          <a:xfrm>
            <a:off x="4229211" y="2514933"/>
            <a:ext cx="5535331" cy="1516825"/>
          </a:xfrm>
          <a:prstGeom prst="rect">
            <a:avLst/>
          </a:prstGeom>
        </p:spPr>
        <p:txBody>
          <a:bodyPr lIns="0" tIns="0" rIns="0" bIns="0" rtlCol="0" anchor="t">
            <a:spAutoFit/>
          </a:bodyPr>
          <a:lstStyle/>
          <a:p>
            <a:pPr algn="ctr">
              <a:lnSpc>
                <a:spcPts val="6114"/>
              </a:lnSpc>
            </a:pPr>
            <a:r>
              <a:rPr lang="en-US" sz="4350" dirty="0">
                <a:solidFill>
                  <a:srgbClr val="2B417A"/>
                </a:solidFill>
                <a:latin typeface="Cerebri Bold Bold"/>
              </a:rPr>
              <a:t>September 2023</a:t>
            </a:r>
          </a:p>
          <a:p>
            <a:pPr algn="ctr">
              <a:lnSpc>
                <a:spcPts val="6114"/>
              </a:lnSpc>
            </a:pPr>
            <a:r>
              <a:rPr lang="en-US" sz="4368" dirty="0">
                <a:solidFill>
                  <a:srgbClr val="2B417A"/>
                </a:solidFill>
                <a:latin typeface="Cerebri Bold Bold"/>
              </a:rPr>
              <a:t>Policy Forum</a:t>
            </a:r>
          </a:p>
        </p:txBody>
      </p:sp>
      <p:sp>
        <p:nvSpPr>
          <p:cNvPr id="28" name="TextBox 28"/>
          <p:cNvSpPr txBox="1"/>
          <p:nvPr/>
        </p:nvSpPr>
        <p:spPr>
          <a:xfrm>
            <a:off x="244509" y="5343667"/>
            <a:ext cx="2908244" cy="1385123"/>
          </a:xfrm>
          <a:prstGeom prst="rect">
            <a:avLst/>
          </a:prstGeom>
        </p:spPr>
        <p:txBody>
          <a:bodyPr lIns="0" tIns="0" rIns="0" bIns="0" rtlCol="0" anchor="t">
            <a:spAutoFit/>
          </a:bodyPr>
          <a:lstStyle/>
          <a:p>
            <a:pPr algn="r">
              <a:lnSpc>
                <a:spcPts val="2161"/>
              </a:lnSpc>
            </a:pPr>
            <a:r>
              <a:rPr lang="en-US" sz="1543">
                <a:solidFill>
                  <a:srgbClr val="FFFFFF"/>
                </a:solidFill>
                <a:latin typeface="Cerebri Light Bold"/>
              </a:rPr>
              <a:t>Program Contact: Jenn Wisdahl</a:t>
            </a:r>
          </a:p>
          <a:p>
            <a:pPr algn="r">
              <a:lnSpc>
                <a:spcPts val="2161"/>
              </a:lnSpc>
            </a:pPr>
            <a:r>
              <a:rPr lang="en-US" sz="1543">
                <a:solidFill>
                  <a:srgbClr val="FFFFFF"/>
                </a:solidFill>
                <a:latin typeface="Cerebri Light Bold"/>
              </a:rPr>
              <a:t>wisdahl@FASDUnited.org</a:t>
            </a:r>
          </a:p>
          <a:p>
            <a:pPr algn="r">
              <a:lnSpc>
                <a:spcPts val="2161"/>
              </a:lnSpc>
            </a:pPr>
            <a:r>
              <a:rPr lang="en-US" sz="1543">
                <a:solidFill>
                  <a:srgbClr val="FFFFFF"/>
                </a:solidFill>
                <a:latin typeface="Cerebri Light Bold"/>
              </a:rPr>
              <a:t>202-601-2530</a:t>
            </a:r>
          </a:p>
          <a:p>
            <a:pPr algn="r">
              <a:lnSpc>
                <a:spcPts val="2161"/>
              </a:lnSpc>
            </a:pPr>
            <a:r>
              <a:rPr lang="en-US" sz="1543">
                <a:solidFill>
                  <a:srgbClr val="FFFFFF"/>
                </a:solidFill>
                <a:latin typeface="Cerebri Light Bold"/>
              </a:rPr>
              <a:t>Chris Melfi</a:t>
            </a:r>
          </a:p>
          <a:p>
            <a:pPr algn="r">
              <a:lnSpc>
                <a:spcPts val="2161"/>
              </a:lnSpc>
            </a:pPr>
            <a:r>
              <a:rPr lang="en-US" sz="1543">
                <a:solidFill>
                  <a:srgbClr val="FFFFFF"/>
                </a:solidFill>
                <a:latin typeface="Cerebri Light Bold"/>
              </a:rPr>
              <a:t>Melfi@fasdunited.org</a:t>
            </a:r>
          </a:p>
        </p:txBody>
      </p:sp>
      <p:sp>
        <p:nvSpPr>
          <p:cNvPr id="29" name="TextBox 29"/>
          <p:cNvSpPr txBox="1"/>
          <p:nvPr/>
        </p:nvSpPr>
        <p:spPr>
          <a:xfrm>
            <a:off x="4033692" y="5572211"/>
            <a:ext cx="2948973" cy="795924"/>
          </a:xfrm>
          <a:prstGeom prst="rect">
            <a:avLst/>
          </a:prstGeom>
        </p:spPr>
        <p:txBody>
          <a:bodyPr wrap="square" lIns="0" tIns="0" rIns="0" bIns="0" rtlCol="0" anchor="t">
            <a:spAutoFit/>
          </a:bodyPr>
          <a:lstStyle/>
          <a:p>
            <a:pPr algn="ctr">
              <a:lnSpc>
                <a:spcPts val="3215"/>
              </a:lnSpc>
              <a:spcBef>
                <a:spcPct val="0"/>
              </a:spcBef>
            </a:pPr>
            <a:r>
              <a:rPr lang="en-US" sz="2297" dirty="0">
                <a:solidFill>
                  <a:srgbClr val="FFFFFF"/>
                </a:solidFill>
                <a:latin typeface="Cerebri Bold"/>
              </a:rPr>
              <a:t>Wednesday</a:t>
            </a:r>
          </a:p>
          <a:p>
            <a:pPr algn="ctr">
              <a:lnSpc>
                <a:spcPts val="3215"/>
              </a:lnSpc>
              <a:spcBef>
                <a:spcPct val="0"/>
              </a:spcBef>
            </a:pPr>
            <a:r>
              <a:rPr lang="en-US" sz="2250" dirty="0">
                <a:solidFill>
                  <a:srgbClr val="FFFFFF"/>
                </a:solidFill>
                <a:latin typeface="Cerebri Bold"/>
              </a:rPr>
              <a:t>September 27th, 2023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4D11DB27-48DE-CF47-59B6-A31DE45CFD18}"/>
              </a:ext>
            </a:extLst>
          </p:cNvPr>
          <p:cNvPicPr>
            <a:picLocks noChangeAspect="1"/>
          </p:cNvPicPr>
          <p:nvPr/>
        </p:nvPicPr>
        <p:blipFill>
          <a:blip r:embed="rId2"/>
          <a:stretch>
            <a:fillRect/>
          </a:stretch>
        </p:blipFill>
        <p:spPr>
          <a:xfrm>
            <a:off x="0" y="0"/>
            <a:ext cx="12192000" cy="6858000"/>
          </a:xfrm>
          <a:prstGeom prst="rect">
            <a:avLst/>
          </a:prstGeom>
        </p:spPr>
      </p:pic>
      <p:pic>
        <p:nvPicPr>
          <p:cNvPr id="3" name="Graphic 2" descr="Dollar with solid fill">
            <a:extLst>
              <a:ext uri="{FF2B5EF4-FFF2-40B4-BE49-F238E27FC236}">
                <a16:creationId xmlns:a16="http://schemas.microsoft.com/office/drawing/2014/main" id="{BC296AC5-9138-06D5-A3DE-470E3BB35B6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16645" y="2784839"/>
            <a:ext cx="914400" cy="914400"/>
          </a:xfrm>
          <a:prstGeom prst="rect">
            <a:avLst/>
          </a:prstGeom>
        </p:spPr>
      </p:pic>
      <p:sp>
        <p:nvSpPr>
          <p:cNvPr id="4" name="TextBox 3">
            <a:extLst>
              <a:ext uri="{FF2B5EF4-FFF2-40B4-BE49-F238E27FC236}">
                <a16:creationId xmlns:a16="http://schemas.microsoft.com/office/drawing/2014/main" id="{76D10FA9-EDDD-E931-9A7C-9024568F292C}"/>
              </a:ext>
            </a:extLst>
          </p:cNvPr>
          <p:cNvSpPr txBox="1"/>
          <p:nvPr/>
        </p:nvSpPr>
        <p:spPr>
          <a:xfrm>
            <a:off x="3472872" y="756457"/>
            <a:ext cx="2004291" cy="461665"/>
          </a:xfrm>
          <a:prstGeom prst="rect">
            <a:avLst/>
          </a:prstGeom>
          <a:noFill/>
        </p:spPr>
        <p:txBody>
          <a:bodyPr wrap="square" rtlCol="0">
            <a:spAutoFit/>
          </a:bodyPr>
          <a:lstStyle/>
          <a:p>
            <a:r>
              <a:rPr lang="en-US" sz="2400" b="1" dirty="0">
                <a:solidFill>
                  <a:srgbClr val="FF0000"/>
                </a:solidFill>
              </a:rPr>
              <a:t>Such</a:t>
            </a:r>
            <a:r>
              <a:rPr lang="en-US" sz="2400" b="1" dirty="0"/>
              <a:t> </a:t>
            </a:r>
            <a:r>
              <a:rPr lang="en-US" sz="2400" b="1" dirty="0">
                <a:solidFill>
                  <a:srgbClr val="FF0000"/>
                </a:solidFill>
              </a:rPr>
              <a:t>Sums</a:t>
            </a:r>
          </a:p>
        </p:txBody>
      </p:sp>
      <p:sp>
        <p:nvSpPr>
          <p:cNvPr id="7" name="TextBox 6">
            <a:extLst>
              <a:ext uri="{FF2B5EF4-FFF2-40B4-BE49-F238E27FC236}">
                <a16:creationId xmlns:a16="http://schemas.microsoft.com/office/drawing/2014/main" id="{502C3AEA-2C78-C780-9F13-AC1B51F98364}"/>
              </a:ext>
            </a:extLst>
          </p:cNvPr>
          <p:cNvSpPr txBox="1"/>
          <p:nvPr/>
        </p:nvSpPr>
        <p:spPr>
          <a:xfrm>
            <a:off x="3472872" y="2736349"/>
            <a:ext cx="2004291" cy="461665"/>
          </a:xfrm>
          <a:prstGeom prst="rect">
            <a:avLst/>
          </a:prstGeom>
          <a:noFill/>
        </p:spPr>
        <p:txBody>
          <a:bodyPr wrap="square" rtlCol="0">
            <a:spAutoFit/>
          </a:bodyPr>
          <a:lstStyle/>
          <a:p>
            <a:r>
              <a:rPr lang="en-US" sz="2400" b="1" dirty="0">
                <a:solidFill>
                  <a:srgbClr val="FF0000"/>
                </a:solidFill>
              </a:rPr>
              <a:t>Such Sums</a:t>
            </a:r>
          </a:p>
        </p:txBody>
      </p:sp>
      <p:pic>
        <p:nvPicPr>
          <p:cNvPr id="6" name="Graphic 5" descr="No sign with solid fill">
            <a:extLst>
              <a:ext uri="{FF2B5EF4-FFF2-40B4-BE49-F238E27FC236}">
                <a16:creationId xmlns:a16="http://schemas.microsoft.com/office/drawing/2014/main" id="{1BAAAE42-E237-D325-59DB-A3432CBDA92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789217" y="2514600"/>
            <a:ext cx="914400" cy="914400"/>
          </a:xfrm>
          <a:prstGeom prst="rect">
            <a:avLst/>
          </a:prstGeom>
        </p:spPr>
      </p:pic>
      <p:pic>
        <p:nvPicPr>
          <p:cNvPr id="9" name="Graphic 8" descr="Question Mark with solid fill">
            <a:extLst>
              <a:ext uri="{FF2B5EF4-FFF2-40B4-BE49-F238E27FC236}">
                <a16:creationId xmlns:a16="http://schemas.microsoft.com/office/drawing/2014/main" id="{C0640425-2BF3-7BC8-1DEB-85BFA7AE1ED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173845" y="3061930"/>
            <a:ext cx="685799" cy="685799"/>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10758-CDE2-ADA0-43FF-9D799D05CB63}"/>
              </a:ext>
            </a:extLst>
          </p:cNvPr>
          <p:cNvSpPr>
            <a:spLocks noGrp="1"/>
          </p:cNvSpPr>
          <p:nvPr>
            <p:ph type="title"/>
          </p:nvPr>
        </p:nvSpPr>
        <p:spPr>
          <a:xfrm>
            <a:off x="139460" y="0"/>
            <a:ext cx="10515600" cy="1325563"/>
          </a:xfrm>
        </p:spPr>
        <p:txBody>
          <a:bodyPr/>
          <a:lstStyle/>
          <a:p>
            <a:r>
              <a:rPr lang="en-US" dirty="0"/>
              <a:t>What do we do now?</a:t>
            </a:r>
          </a:p>
        </p:txBody>
      </p:sp>
      <p:sp>
        <p:nvSpPr>
          <p:cNvPr id="3" name="Content Placeholder 2">
            <a:extLst>
              <a:ext uri="{FF2B5EF4-FFF2-40B4-BE49-F238E27FC236}">
                <a16:creationId xmlns:a16="http://schemas.microsoft.com/office/drawing/2014/main" id="{1BACC80B-A7EC-39EC-0593-BBB35568A53A}"/>
              </a:ext>
            </a:extLst>
          </p:cNvPr>
          <p:cNvSpPr>
            <a:spLocks noGrp="1"/>
          </p:cNvSpPr>
          <p:nvPr>
            <p:ph idx="1"/>
          </p:nvPr>
        </p:nvSpPr>
        <p:spPr>
          <a:xfrm>
            <a:off x="139460" y="1138687"/>
            <a:ext cx="10515600" cy="5285195"/>
          </a:xfrm>
        </p:spPr>
        <p:txBody>
          <a:bodyPr>
            <a:normAutofit/>
          </a:bodyPr>
          <a:lstStyle/>
          <a:p>
            <a:r>
              <a:rPr lang="en-US" dirty="0"/>
              <a:t>DC</a:t>
            </a:r>
          </a:p>
          <a:p>
            <a:pPr lvl="1"/>
            <a:r>
              <a:rPr lang="en-US" dirty="0"/>
              <a:t>Follow up on Impact Week and Hill Day</a:t>
            </a:r>
          </a:p>
          <a:p>
            <a:r>
              <a:rPr lang="en-US" dirty="0"/>
              <a:t>In your State</a:t>
            </a:r>
          </a:p>
          <a:p>
            <a:pPr lvl="1"/>
            <a:r>
              <a:rPr lang="en-US" dirty="0"/>
              <a:t>Book legislator meetings – Special Focus on House E&amp;C Health Subcommittee</a:t>
            </a:r>
          </a:p>
          <a:p>
            <a:pPr lvl="1"/>
            <a:r>
              <a:rPr lang="en-US" dirty="0"/>
              <a:t>Keep focused on The FASD Respect Act – not the Support Act…yet</a:t>
            </a:r>
          </a:p>
          <a:p>
            <a:pPr lvl="1"/>
            <a:r>
              <a:rPr lang="en-US" dirty="0"/>
              <a:t>FASD United will support your meetings.  Contact Chris Melfi (Melfi@fasdunited.org) to book time with Chris, Susan Carlson, and Jenn to support your calls.</a:t>
            </a:r>
          </a:p>
          <a:p>
            <a:pPr lvl="1"/>
            <a:r>
              <a:rPr lang="en-US" dirty="0"/>
              <a:t>Get Endorsements for the Bill</a:t>
            </a:r>
          </a:p>
        </p:txBody>
      </p:sp>
      <p:pic>
        <p:nvPicPr>
          <p:cNvPr id="5" name="Picture 4">
            <a:extLst>
              <a:ext uri="{FF2B5EF4-FFF2-40B4-BE49-F238E27FC236}">
                <a16:creationId xmlns:a16="http://schemas.microsoft.com/office/drawing/2014/main" id="{51A3541F-DB09-C443-7B3F-DAFD66049C75}"/>
              </a:ext>
            </a:extLst>
          </p:cNvPr>
          <p:cNvPicPr>
            <a:picLocks noChangeAspect="1"/>
          </p:cNvPicPr>
          <p:nvPr/>
        </p:nvPicPr>
        <p:blipFill>
          <a:blip r:embed="rId2"/>
          <a:stretch>
            <a:fillRect/>
          </a:stretch>
        </p:blipFill>
        <p:spPr>
          <a:xfrm>
            <a:off x="8505645" y="307766"/>
            <a:ext cx="3281358" cy="1879527"/>
          </a:xfrm>
          <a:prstGeom prst="rect">
            <a:avLst/>
          </a:prstGeom>
        </p:spPr>
      </p:pic>
      <p:pic>
        <p:nvPicPr>
          <p:cNvPr id="6" name="Picture 5" descr="A qr code on a white background&#10;&#10;Description automatically generated">
            <a:extLst>
              <a:ext uri="{FF2B5EF4-FFF2-40B4-BE49-F238E27FC236}">
                <a16:creationId xmlns:a16="http://schemas.microsoft.com/office/drawing/2014/main" id="{6FB17426-3FC4-A07F-5576-9863CBD312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2065" y="5132373"/>
            <a:ext cx="1611456" cy="1611456"/>
          </a:xfrm>
          <a:prstGeom prst="rect">
            <a:avLst/>
          </a:prstGeom>
        </p:spPr>
      </p:pic>
      <p:sp>
        <p:nvSpPr>
          <p:cNvPr id="9" name="TextBox 8">
            <a:extLst>
              <a:ext uri="{FF2B5EF4-FFF2-40B4-BE49-F238E27FC236}">
                <a16:creationId xmlns:a16="http://schemas.microsoft.com/office/drawing/2014/main" id="{B1E092E7-E240-46BA-CB57-C97CA8B12D63}"/>
              </a:ext>
            </a:extLst>
          </p:cNvPr>
          <p:cNvSpPr txBox="1"/>
          <p:nvPr/>
        </p:nvSpPr>
        <p:spPr>
          <a:xfrm>
            <a:off x="9632065" y="4209043"/>
            <a:ext cx="1825836" cy="923330"/>
          </a:xfrm>
          <a:prstGeom prst="rect">
            <a:avLst/>
          </a:prstGeom>
          <a:noFill/>
        </p:spPr>
        <p:txBody>
          <a:bodyPr wrap="square" rtlCol="0">
            <a:spAutoFit/>
          </a:bodyPr>
          <a:lstStyle/>
          <a:p>
            <a:r>
              <a:rPr lang="en-US" dirty="0"/>
              <a:t>House Health Subcommittee Members</a:t>
            </a:r>
          </a:p>
        </p:txBody>
      </p:sp>
    </p:spTree>
    <p:extLst>
      <p:ext uri="{BB962C8B-B14F-4D97-AF65-F5344CB8AC3E}">
        <p14:creationId xmlns:p14="http://schemas.microsoft.com/office/powerpoint/2010/main" val="17952771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3675">
            <a:extLst>
              <a:ext uri="{FF2B5EF4-FFF2-40B4-BE49-F238E27FC236}">
                <a16:creationId xmlns:a16="http://schemas.microsoft.com/office/drawing/2014/main" id="{6DF45C01-B31A-3286-3E54-C038B1D14C56}"/>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955675" y="0"/>
            <a:ext cx="10279063" cy="6858000"/>
          </a:xfrm>
          <a:prstGeom prst="rect">
            <a:avLst/>
          </a:prstGeom>
        </p:spPr>
      </p:pic>
    </p:spTree>
    <p:extLst>
      <p:ext uri="{BB962C8B-B14F-4D97-AF65-F5344CB8AC3E}">
        <p14:creationId xmlns:p14="http://schemas.microsoft.com/office/powerpoint/2010/main" val="40136393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icrosoftTeams-image (3)">
            <a:extLst>
              <a:ext uri="{FF2B5EF4-FFF2-40B4-BE49-F238E27FC236}">
                <a16:creationId xmlns:a16="http://schemas.microsoft.com/office/drawing/2014/main" id="{FFF70FCE-88D1-1634-4D35-EB516F995AD0}"/>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42190624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20230921-155603-a4392fe7">
            <a:extLst>
              <a:ext uri="{FF2B5EF4-FFF2-40B4-BE49-F238E27FC236}">
                <a16:creationId xmlns:a16="http://schemas.microsoft.com/office/drawing/2014/main" id="{08DABC74-B2EC-B48F-64FF-0503AD5F0C6F}"/>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rot="5400000">
            <a:off x="1524000" y="0"/>
            <a:ext cx="9144000" cy="6858000"/>
          </a:xfrm>
          <a:prstGeom prst="rect">
            <a:avLst/>
          </a:prstGeom>
        </p:spPr>
      </p:pic>
    </p:spTree>
    <p:extLst>
      <p:ext uri="{BB962C8B-B14F-4D97-AF65-F5344CB8AC3E}">
        <p14:creationId xmlns:p14="http://schemas.microsoft.com/office/powerpoint/2010/main" val="31872775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icrosoftTeams-image (1)">
            <a:extLst>
              <a:ext uri="{FF2B5EF4-FFF2-40B4-BE49-F238E27FC236}">
                <a16:creationId xmlns:a16="http://schemas.microsoft.com/office/drawing/2014/main" id="{FAE40D39-64AF-172E-715C-278DA2328E7F}"/>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23715145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icrosoftTeams-image (4)">
            <a:extLst>
              <a:ext uri="{FF2B5EF4-FFF2-40B4-BE49-F238E27FC236}">
                <a16:creationId xmlns:a16="http://schemas.microsoft.com/office/drawing/2014/main" id="{5D2D9296-30A3-8C66-65CA-626FB4C6E8EE}"/>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7604392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icrosoftTeams-image (5)">
            <a:extLst>
              <a:ext uri="{FF2B5EF4-FFF2-40B4-BE49-F238E27FC236}">
                <a16:creationId xmlns:a16="http://schemas.microsoft.com/office/drawing/2014/main" id="{6C9698D4-7181-221C-0449-0CEEC086599C}"/>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584200"/>
            <a:ext cx="12192000" cy="5689600"/>
          </a:xfrm>
          <a:prstGeom prst="rect">
            <a:avLst/>
          </a:prstGeom>
        </p:spPr>
      </p:pic>
    </p:spTree>
    <p:extLst>
      <p:ext uri="{BB962C8B-B14F-4D97-AF65-F5344CB8AC3E}">
        <p14:creationId xmlns:p14="http://schemas.microsoft.com/office/powerpoint/2010/main" val="34333650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icrosoftTeams-image (8)">
            <a:extLst>
              <a:ext uri="{FF2B5EF4-FFF2-40B4-BE49-F238E27FC236}">
                <a16:creationId xmlns:a16="http://schemas.microsoft.com/office/drawing/2014/main" id="{8C7F6EA2-001F-4CB4-B6BA-A4F288BC2C1A}"/>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998663" y="0"/>
            <a:ext cx="8194675" cy="6858000"/>
          </a:xfrm>
          <a:prstGeom prst="rect">
            <a:avLst/>
          </a:prstGeom>
        </p:spPr>
      </p:pic>
    </p:spTree>
    <p:extLst>
      <p:ext uri="{BB962C8B-B14F-4D97-AF65-F5344CB8AC3E}">
        <p14:creationId xmlns:p14="http://schemas.microsoft.com/office/powerpoint/2010/main" val="41345154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icrosoftTeams-image (9)">
            <a:extLst>
              <a:ext uri="{FF2B5EF4-FFF2-40B4-BE49-F238E27FC236}">
                <a16:creationId xmlns:a16="http://schemas.microsoft.com/office/drawing/2014/main" id="{08D24D48-C743-0FEB-A9A9-6E4E2E42461E}"/>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998663" y="0"/>
            <a:ext cx="8194675" cy="6858000"/>
          </a:xfrm>
          <a:prstGeom prst="rect">
            <a:avLst/>
          </a:prstGeom>
        </p:spPr>
      </p:pic>
    </p:spTree>
    <p:extLst>
      <p:ext uri="{BB962C8B-B14F-4D97-AF65-F5344CB8AC3E}">
        <p14:creationId xmlns:p14="http://schemas.microsoft.com/office/powerpoint/2010/main" val="41893100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804541" y="3296328"/>
            <a:ext cx="2297781" cy="2297781"/>
          </a:xfrm>
          <a:prstGeom prst="rect">
            <a:avLst/>
          </a:prstGeom>
        </p:spPr>
      </p:pic>
      <p:pic>
        <p:nvPicPr>
          <p:cNvPr id="3" name="Picture 3"/>
          <p:cNvPicPr>
            <a:picLocks noChangeAspect="1"/>
          </p:cNvPicPr>
          <p:nvPr/>
        </p:nvPicPr>
        <p:blipFill>
          <a:blip r:embed="rId3"/>
          <a:srcRect/>
          <a:stretch>
            <a:fillRect/>
          </a:stretch>
        </p:blipFill>
        <p:spPr>
          <a:xfrm>
            <a:off x="6223000" y="-1803712"/>
            <a:ext cx="3217541" cy="3217541"/>
          </a:xfrm>
          <a:prstGeom prst="rect">
            <a:avLst/>
          </a:prstGeom>
        </p:spPr>
      </p:pic>
      <p:pic>
        <p:nvPicPr>
          <p:cNvPr id="4" name="Picture 4"/>
          <p:cNvPicPr>
            <a:picLocks noChangeAspect="1"/>
          </p:cNvPicPr>
          <p:nvPr/>
        </p:nvPicPr>
        <p:blipFill>
          <a:blip r:embed="rId3"/>
          <a:srcRect/>
          <a:stretch>
            <a:fillRect/>
          </a:stretch>
        </p:blipFill>
        <p:spPr>
          <a:xfrm>
            <a:off x="7302017" y="4635017"/>
            <a:ext cx="1918183" cy="1918183"/>
          </a:xfrm>
          <a:prstGeom prst="rect">
            <a:avLst/>
          </a:prstGeom>
        </p:spPr>
      </p:pic>
      <p:pic>
        <p:nvPicPr>
          <p:cNvPr id="5" name="Picture 5"/>
          <p:cNvPicPr>
            <a:picLocks noChangeAspect="1"/>
          </p:cNvPicPr>
          <p:nvPr/>
        </p:nvPicPr>
        <p:blipFill>
          <a:blip r:embed="rId3"/>
          <a:srcRect/>
          <a:stretch>
            <a:fillRect/>
          </a:stretch>
        </p:blipFill>
        <p:spPr>
          <a:xfrm>
            <a:off x="9067800" y="5796249"/>
            <a:ext cx="2580609" cy="2580609"/>
          </a:xfrm>
          <a:prstGeom prst="rect">
            <a:avLst/>
          </a:prstGeom>
        </p:spPr>
      </p:pic>
      <p:pic>
        <p:nvPicPr>
          <p:cNvPr id="6" name="Picture 6"/>
          <p:cNvPicPr>
            <a:picLocks noChangeAspect="1"/>
          </p:cNvPicPr>
          <p:nvPr/>
        </p:nvPicPr>
        <p:blipFill>
          <a:blip r:embed="rId3"/>
          <a:srcRect/>
          <a:stretch>
            <a:fillRect/>
          </a:stretch>
        </p:blipFill>
        <p:spPr>
          <a:xfrm>
            <a:off x="9067800" y="-728341"/>
            <a:ext cx="3937000" cy="3937000"/>
          </a:xfrm>
          <a:prstGeom prst="rect">
            <a:avLst/>
          </a:prstGeom>
        </p:spPr>
      </p:pic>
      <p:pic>
        <p:nvPicPr>
          <p:cNvPr id="7" name="Picture 7"/>
          <p:cNvPicPr>
            <a:picLocks noChangeAspect="1"/>
          </p:cNvPicPr>
          <p:nvPr/>
        </p:nvPicPr>
        <p:blipFill>
          <a:blip r:embed="rId3"/>
          <a:srcRect/>
          <a:stretch>
            <a:fillRect/>
          </a:stretch>
        </p:blipFill>
        <p:spPr>
          <a:xfrm>
            <a:off x="-804541" y="-728341"/>
            <a:ext cx="4284341" cy="4284341"/>
          </a:xfrm>
          <a:prstGeom prst="rect">
            <a:avLst/>
          </a:prstGeom>
        </p:spPr>
      </p:pic>
      <p:pic>
        <p:nvPicPr>
          <p:cNvPr id="8" name="Picture 8"/>
          <p:cNvPicPr>
            <a:picLocks noChangeAspect="1"/>
          </p:cNvPicPr>
          <p:nvPr/>
        </p:nvPicPr>
        <p:blipFill>
          <a:blip r:embed="rId3"/>
          <a:srcRect/>
          <a:stretch>
            <a:fillRect/>
          </a:stretch>
        </p:blipFill>
        <p:spPr>
          <a:xfrm>
            <a:off x="979305" y="4363422"/>
            <a:ext cx="3632200" cy="3632200"/>
          </a:xfrm>
          <a:prstGeom prst="rect">
            <a:avLst/>
          </a:prstGeom>
        </p:spPr>
      </p:pic>
      <p:pic>
        <p:nvPicPr>
          <p:cNvPr id="9" name="Picture 9"/>
          <p:cNvPicPr>
            <a:picLocks noChangeAspect="1"/>
          </p:cNvPicPr>
          <p:nvPr/>
        </p:nvPicPr>
        <p:blipFill>
          <a:blip r:embed="rId3"/>
          <a:srcRect/>
          <a:stretch>
            <a:fillRect/>
          </a:stretch>
        </p:blipFill>
        <p:spPr>
          <a:xfrm>
            <a:off x="9728200" y="2870200"/>
            <a:ext cx="2616200" cy="2616200"/>
          </a:xfrm>
          <a:prstGeom prst="rect">
            <a:avLst/>
          </a:prstGeom>
        </p:spPr>
      </p:pic>
      <p:pic>
        <p:nvPicPr>
          <p:cNvPr id="10" name="Picture 10"/>
          <p:cNvPicPr>
            <a:picLocks noChangeAspect="1"/>
          </p:cNvPicPr>
          <p:nvPr/>
        </p:nvPicPr>
        <p:blipFill>
          <a:blip r:embed="rId4"/>
          <a:srcRect t="69595"/>
          <a:stretch>
            <a:fillRect/>
          </a:stretch>
        </p:blipFill>
        <p:spPr>
          <a:xfrm>
            <a:off x="3765966" y="2290545"/>
            <a:ext cx="4660069" cy="1416879"/>
          </a:xfrm>
          <a:prstGeom prst="rect">
            <a:avLst/>
          </a:prstGeom>
        </p:spPr>
      </p:pic>
      <p:sp>
        <p:nvSpPr>
          <p:cNvPr id="11" name="TextBox 11"/>
          <p:cNvSpPr txBox="1"/>
          <p:nvPr/>
        </p:nvSpPr>
        <p:spPr>
          <a:xfrm>
            <a:off x="2491057" y="3365500"/>
            <a:ext cx="7463886" cy="550279"/>
          </a:xfrm>
          <a:prstGeom prst="rect">
            <a:avLst/>
          </a:prstGeom>
        </p:spPr>
        <p:txBody>
          <a:bodyPr lIns="0" tIns="0" rIns="0" bIns="0" rtlCol="0" anchor="t">
            <a:spAutoFit/>
          </a:bodyPr>
          <a:lstStyle/>
          <a:p>
            <a:pPr algn="ctr">
              <a:lnSpc>
                <a:spcPts val="4709"/>
              </a:lnSpc>
            </a:pPr>
            <a:r>
              <a:rPr lang="en-US" sz="3364">
                <a:solidFill>
                  <a:srgbClr val="DC003B"/>
                </a:solidFill>
                <a:latin typeface="Cerebri Bold"/>
              </a:rPr>
              <a:t>Organization Update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20230921-170516-fe5a1ef8">
            <a:extLst>
              <a:ext uri="{FF2B5EF4-FFF2-40B4-BE49-F238E27FC236}">
                <a16:creationId xmlns:a16="http://schemas.microsoft.com/office/drawing/2014/main" id="{147ABAD8-F5FB-1148-4971-49077889D30E}"/>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rot="5400000">
            <a:off x="1524000" y="0"/>
            <a:ext cx="9144000" cy="6858000"/>
          </a:xfrm>
          <a:prstGeom prst="rect">
            <a:avLst/>
          </a:prstGeom>
        </p:spPr>
      </p:pic>
    </p:spTree>
    <p:extLst>
      <p:ext uri="{BB962C8B-B14F-4D97-AF65-F5344CB8AC3E}">
        <p14:creationId xmlns:p14="http://schemas.microsoft.com/office/powerpoint/2010/main" val="40113784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icrosoftTeams-image (6)">
            <a:extLst>
              <a:ext uri="{FF2B5EF4-FFF2-40B4-BE49-F238E27FC236}">
                <a16:creationId xmlns:a16="http://schemas.microsoft.com/office/drawing/2014/main" id="{E0F75343-C757-18DA-56FF-56E8DAC54B35}"/>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0183214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women posing for a photo&#10;&#10;Description automatically generated">
            <a:extLst>
              <a:ext uri="{FF2B5EF4-FFF2-40B4-BE49-F238E27FC236}">
                <a16:creationId xmlns:a16="http://schemas.microsoft.com/office/drawing/2014/main" id="{472D8B88-D0B6-1F8D-6974-1DED5E36DF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7062768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5" descr="Logo, company name&#10;&#10;Description automatically generated">
            <a:extLst>
              <a:ext uri="{FF2B5EF4-FFF2-40B4-BE49-F238E27FC236}">
                <a16:creationId xmlns:a16="http://schemas.microsoft.com/office/drawing/2014/main" id="{4DF85DDC-6D9B-D73B-C2AA-D816ED4BAE00}"/>
              </a:ext>
            </a:extLst>
          </p:cNvPr>
          <p:cNvPicPr>
            <a:picLocks noChangeAspect="1"/>
          </p:cNvPicPr>
          <p:nvPr/>
        </p:nvPicPr>
        <p:blipFill rotWithShape="1">
          <a:blip r:embed="rId2">
            <a:alphaModFix amt="15000"/>
            <a:extLst>
              <a:ext uri="{28A0092B-C50C-407E-A947-70E740481C1C}">
                <a14:useLocalDpi xmlns:a14="http://schemas.microsoft.com/office/drawing/2010/main" val="0"/>
              </a:ext>
            </a:extLst>
          </a:blip>
          <a:srcRect t="519" b="1070"/>
          <a:stretch/>
        </p:blipFill>
        <p:spPr>
          <a:xfrm>
            <a:off x="5623119" y="431032"/>
            <a:ext cx="6092644" cy="5995935"/>
          </a:xfrm>
          <a:prstGeom prst="rect">
            <a:avLst/>
          </a:prstGeom>
          <a:noFill/>
        </p:spPr>
      </p:pic>
      <p:sp>
        <p:nvSpPr>
          <p:cNvPr id="5" name="TextBox 4">
            <a:extLst>
              <a:ext uri="{FF2B5EF4-FFF2-40B4-BE49-F238E27FC236}">
                <a16:creationId xmlns:a16="http://schemas.microsoft.com/office/drawing/2014/main" id="{CB107FC8-4540-5EE0-98EF-3513D1C49A42}"/>
              </a:ext>
            </a:extLst>
          </p:cNvPr>
          <p:cNvSpPr txBox="1"/>
          <p:nvPr/>
        </p:nvSpPr>
        <p:spPr>
          <a:xfrm>
            <a:off x="143909" y="246366"/>
            <a:ext cx="5538434" cy="830997"/>
          </a:xfrm>
          <a:prstGeom prst="rect">
            <a:avLst/>
          </a:prstGeom>
          <a:noFill/>
        </p:spPr>
        <p:txBody>
          <a:bodyPr wrap="square" rtlCol="0">
            <a:spAutoFit/>
          </a:bodyPr>
          <a:lstStyle/>
          <a:p>
            <a:r>
              <a:rPr lang="en-US" sz="4800" dirty="0">
                <a:solidFill>
                  <a:schemeClr val="accent1">
                    <a:lumMod val="75000"/>
                  </a:schemeClr>
                </a:solidFill>
              </a:rPr>
              <a:t>Hill Day 2023 Recap</a:t>
            </a:r>
          </a:p>
        </p:txBody>
      </p:sp>
      <p:sp>
        <p:nvSpPr>
          <p:cNvPr id="6" name="TextBox 5">
            <a:extLst>
              <a:ext uri="{FF2B5EF4-FFF2-40B4-BE49-F238E27FC236}">
                <a16:creationId xmlns:a16="http://schemas.microsoft.com/office/drawing/2014/main" id="{4B6E43C2-ABCF-88F7-929D-29D47B84CC3C}"/>
              </a:ext>
            </a:extLst>
          </p:cNvPr>
          <p:cNvSpPr txBox="1"/>
          <p:nvPr/>
        </p:nvSpPr>
        <p:spPr>
          <a:xfrm>
            <a:off x="476237" y="987670"/>
            <a:ext cx="4021118" cy="6278642"/>
          </a:xfrm>
          <a:prstGeom prst="rect">
            <a:avLst/>
          </a:prstGeom>
          <a:noFill/>
        </p:spPr>
        <p:txBody>
          <a:bodyPr wrap="square" rtlCol="0">
            <a:spAutoFit/>
          </a:bodyPr>
          <a:lstStyle/>
          <a:p>
            <a:pPr marL="285750" indent="-285750">
              <a:buFont typeface="Arial" panose="020B0604020202020204" pitchFamily="34" charset="0"/>
              <a:buChar char="•"/>
            </a:pPr>
            <a:r>
              <a:rPr lang="en-US" sz="2800" dirty="0"/>
              <a:t>72 Advocates </a:t>
            </a:r>
          </a:p>
          <a:p>
            <a:pPr marL="742950" lvl="1" indent="-285750">
              <a:buFont typeface="Arial" panose="020B0604020202020204" pitchFamily="34" charset="0"/>
              <a:buChar char="•"/>
            </a:pPr>
            <a:r>
              <a:rPr lang="en-US" dirty="0"/>
              <a:t>21 States, plus DC and Canada</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60 Meetings</a:t>
            </a:r>
          </a:p>
          <a:p>
            <a:pPr marL="742950" lvl="1" indent="-285750">
              <a:buFont typeface="Arial" panose="020B0604020202020204" pitchFamily="34" charset="0"/>
              <a:buChar char="•"/>
            </a:pPr>
            <a:r>
              <a:rPr lang="en-US" dirty="0"/>
              <a:t>Spanning 21 States</a:t>
            </a:r>
          </a:p>
          <a:p>
            <a:pPr marL="742950" lvl="1" indent="-285750">
              <a:buFont typeface="Arial" panose="020B0604020202020204" pitchFamily="34" charset="0"/>
              <a:buChar char="•"/>
            </a:pPr>
            <a:r>
              <a:rPr lang="en-US" dirty="0"/>
              <a:t>16 Senators/ 44 Representatives</a:t>
            </a:r>
            <a:endParaRPr lang="en-US" sz="2800" dirty="0"/>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Impact So Far</a:t>
            </a:r>
          </a:p>
          <a:p>
            <a:pPr marL="742950" lvl="1" indent="-285750">
              <a:buFont typeface="Arial" panose="020B0604020202020204" pitchFamily="34" charset="0"/>
              <a:buChar char="•"/>
            </a:pPr>
            <a:r>
              <a:rPr lang="en-US" dirty="0"/>
              <a:t>Sen. Susan Collins [R-ME]</a:t>
            </a:r>
          </a:p>
          <a:p>
            <a:pPr marL="742950" lvl="1" indent="-285750">
              <a:buFont typeface="Arial" panose="020B0604020202020204" pitchFamily="34" charset="0"/>
              <a:buChar char="•"/>
            </a:pPr>
            <a:r>
              <a:rPr lang="en-US" dirty="0"/>
              <a:t>Rep. Joseph </a:t>
            </a:r>
            <a:r>
              <a:rPr lang="en-US" dirty="0" err="1"/>
              <a:t>Morelle</a:t>
            </a:r>
            <a:r>
              <a:rPr lang="en-US" dirty="0"/>
              <a:t> [D-NY-25]</a:t>
            </a:r>
          </a:p>
          <a:p>
            <a:pPr marL="742950" lvl="1" indent="-285750">
              <a:buFont typeface="Arial" panose="020B0604020202020204" pitchFamily="34" charset="0"/>
              <a:buChar char="•"/>
            </a:pPr>
            <a:r>
              <a:rPr lang="en-US" dirty="0"/>
              <a:t>Rep. Kim Schrier [D-WA-9]</a:t>
            </a:r>
          </a:p>
          <a:p>
            <a:pPr marL="742950" lvl="1" indent="-285750">
              <a:buFont typeface="Arial" panose="020B0604020202020204" pitchFamily="34" charset="0"/>
              <a:buChar char="•"/>
            </a:pPr>
            <a:r>
              <a:rPr lang="en-US" dirty="0"/>
              <a:t>Rep. Ted Lieu [D-CA-36]</a:t>
            </a:r>
          </a:p>
          <a:p>
            <a:pPr marL="742950" lvl="1" indent="-285750">
              <a:buFont typeface="Arial" panose="020B0604020202020204" pitchFamily="34" charset="0"/>
              <a:buChar char="•"/>
            </a:pPr>
            <a:r>
              <a:rPr lang="en-US" dirty="0"/>
              <a:t>Rep. Sessions (</a:t>
            </a:r>
            <a:r>
              <a:rPr lang="en-US"/>
              <a:t>TX – Verbal)</a:t>
            </a:r>
            <a:endParaRPr lang="en-US" dirty="0"/>
          </a:p>
          <a:p>
            <a:pPr marL="285750" indent="-285750">
              <a:buFont typeface="Arial" panose="020B0604020202020204" pitchFamily="34" charset="0"/>
              <a:buChar char="•"/>
            </a:pPr>
            <a:r>
              <a:rPr lang="en-US" sz="2800" dirty="0"/>
              <a:t>Following Up…</a:t>
            </a:r>
            <a:endParaRPr lang="en-US" dirty="0"/>
          </a:p>
          <a:p>
            <a:pPr marL="742950" lvl="1" indent="-285750">
              <a:buFont typeface="Arial" panose="020B0604020202020204" pitchFamily="34" charset="0"/>
              <a:buChar char="•"/>
            </a:pPr>
            <a:endParaRPr lang="en-US" dirty="0"/>
          </a:p>
          <a:p>
            <a:pPr lvl="1"/>
            <a:endParaRPr lang="en-US" dirty="0"/>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a:p>
            <a:pPr lvl="1"/>
            <a:endParaRPr lang="en-US" dirty="0"/>
          </a:p>
        </p:txBody>
      </p:sp>
    </p:spTree>
    <p:extLst>
      <p:ext uri="{BB962C8B-B14F-4D97-AF65-F5344CB8AC3E}">
        <p14:creationId xmlns:p14="http://schemas.microsoft.com/office/powerpoint/2010/main" val="29845560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DB6B5-5DAC-03B5-0AD7-74CF09F206EC}"/>
              </a:ext>
            </a:extLst>
          </p:cNvPr>
          <p:cNvSpPr>
            <a:spLocks noGrp="1"/>
          </p:cNvSpPr>
          <p:nvPr>
            <p:ph type="title"/>
          </p:nvPr>
        </p:nvSpPr>
        <p:spPr>
          <a:xfrm>
            <a:off x="0" y="18255"/>
            <a:ext cx="10515600" cy="1325563"/>
          </a:xfrm>
        </p:spPr>
        <p:txBody>
          <a:bodyPr/>
          <a:lstStyle/>
          <a:p>
            <a:r>
              <a:rPr lang="en-US" dirty="0">
                <a:solidFill>
                  <a:schemeClr val="accent1">
                    <a:lumMod val="75000"/>
                  </a:schemeClr>
                </a:solidFill>
              </a:rPr>
              <a:t>Following Up After Your Meeting</a:t>
            </a:r>
          </a:p>
        </p:txBody>
      </p:sp>
      <p:sp>
        <p:nvSpPr>
          <p:cNvPr id="3" name="Content Placeholder 2">
            <a:extLst>
              <a:ext uri="{FF2B5EF4-FFF2-40B4-BE49-F238E27FC236}">
                <a16:creationId xmlns:a16="http://schemas.microsoft.com/office/drawing/2014/main" id="{143F439D-552A-DDFD-14A4-D5777064400F}"/>
              </a:ext>
            </a:extLst>
          </p:cNvPr>
          <p:cNvSpPr>
            <a:spLocks noGrp="1"/>
          </p:cNvSpPr>
          <p:nvPr>
            <p:ph idx="1"/>
          </p:nvPr>
        </p:nvSpPr>
        <p:spPr>
          <a:xfrm>
            <a:off x="562169" y="1499053"/>
            <a:ext cx="11067661" cy="4892416"/>
          </a:xfrm>
        </p:spPr>
        <p:txBody>
          <a:bodyPr>
            <a:normAutofit lnSpcReduction="10000"/>
          </a:bodyPr>
          <a:lstStyle/>
          <a:p>
            <a:pPr marL="0" indent="0">
              <a:buNone/>
            </a:pPr>
            <a:r>
              <a:rPr lang="en-US" sz="1800" i="1" dirty="0"/>
              <a:t>Dear [Staffer or Congressperson’s Name],</a:t>
            </a:r>
          </a:p>
          <a:p>
            <a:pPr marL="0" indent="0">
              <a:buNone/>
            </a:pPr>
            <a:endParaRPr lang="en-US" sz="1800" i="1" dirty="0"/>
          </a:p>
          <a:p>
            <a:pPr marL="0" indent="0">
              <a:buNone/>
            </a:pPr>
            <a:r>
              <a:rPr lang="en-US" sz="1800" i="1" dirty="0"/>
              <a:t>	Thank you for taking the time to meet with me recently regarding [S. 1800/HR. 3946] The FASD Respect Act and the positive effect it could have on [State].  As we discussed, FASD impacts 1 in 20 students and is often misdiagnosed or underdiagnosed, which can lead to further adverse outcomes for individuals and families [or other brief details on what you discussed].  This bipartisan, comprehensive legislation will help those individuals and families impacted by the disability.</a:t>
            </a:r>
          </a:p>
          <a:p>
            <a:pPr marL="0" indent="0">
              <a:buNone/>
            </a:pPr>
            <a:r>
              <a:rPr lang="en-US" sz="1800" i="1" dirty="0"/>
              <a:t>	If you would like more information on [S. 1800/HR. 3946] The FASD Respect Act you can use the link below, which will take you to FASD United’s Legislative Staffer Resources page.  Thank you, again, for meeting with me and for considering co-sponsorship of this bill.</a:t>
            </a:r>
          </a:p>
          <a:p>
            <a:pPr marL="0" indent="0">
              <a:buNone/>
            </a:pPr>
            <a:endParaRPr lang="en-US" sz="1800" i="1" dirty="0"/>
          </a:p>
          <a:p>
            <a:pPr marL="0" indent="0">
              <a:buNone/>
            </a:pPr>
            <a:r>
              <a:rPr lang="en-US" sz="1200" dirty="0">
                <a:hlinkClick r:id="rId2"/>
              </a:rPr>
              <a:t>The FASD Respect Act – for Legislative Staffers – FASD United Policy And Training Center (nofaspolicycenter.org)</a:t>
            </a:r>
            <a:endParaRPr lang="en-US" sz="1800" i="1" dirty="0"/>
          </a:p>
          <a:p>
            <a:pPr marL="0" indent="0">
              <a:buNone/>
            </a:pPr>
            <a:endParaRPr lang="en-US" sz="1800" i="1" dirty="0"/>
          </a:p>
          <a:p>
            <a:pPr marL="0" indent="0">
              <a:buNone/>
            </a:pPr>
            <a:r>
              <a:rPr lang="en-US" sz="1800" i="1" dirty="0"/>
              <a:t>Sincerely,</a:t>
            </a:r>
          </a:p>
          <a:p>
            <a:pPr marL="0" indent="0">
              <a:buNone/>
            </a:pPr>
            <a:endParaRPr lang="en-US" sz="1800" i="1" dirty="0"/>
          </a:p>
          <a:p>
            <a:pPr marL="0" indent="0">
              <a:buNone/>
            </a:pPr>
            <a:r>
              <a:rPr lang="en-US" sz="1800" i="1" dirty="0"/>
              <a:t>[Name]</a:t>
            </a:r>
          </a:p>
          <a:p>
            <a:pPr marL="457200" lvl="1" indent="0">
              <a:buNone/>
            </a:pPr>
            <a:endParaRPr lang="en-US" dirty="0"/>
          </a:p>
        </p:txBody>
      </p:sp>
    </p:spTree>
    <p:extLst>
      <p:ext uri="{BB962C8B-B14F-4D97-AF65-F5344CB8AC3E}">
        <p14:creationId xmlns:p14="http://schemas.microsoft.com/office/powerpoint/2010/main" val="7100573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0931CE-6709-EDBB-1E24-A1630D34A8F6}"/>
              </a:ext>
            </a:extLst>
          </p:cNvPr>
          <p:cNvPicPr>
            <a:picLocks noChangeAspect="1"/>
          </p:cNvPicPr>
          <p:nvPr/>
        </p:nvPicPr>
        <p:blipFill>
          <a:blip r:embed="rId2"/>
          <a:stretch>
            <a:fillRect/>
          </a:stretch>
        </p:blipFill>
        <p:spPr>
          <a:xfrm>
            <a:off x="0" y="-1016"/>
            <a:ext cx="12191999" cy="6860032"/>
          </a:xfrm>
          <a:prstGeom prst="rect">
            <a:avLst/>
          </a:prstGeom>
        </p:spPr>
      </p:pic>
    </p:spTree>
    <p:extLst>
      <p:ext uri="{BB962C8B-B14F-4D97-AF65-F5344CB8AC3E}">
        <p14:creationId xmlns:p14="http://schemas.microsoft.com/office/powerpoint/2010/main" val="11271255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689BF-2B3C-B91F-8503-35E1BBBA928D}"/>
              </a:ext>
            </a:extLst>
          </p:cNvPr>
          <p:cNvSpPr>
            <a:spLocks noGrp="1"/>
          </p:cNvSpPr>
          <p:nvPr>
            <p:ph type="title"/>
          </p:nvPr>
        </p:nvSpPr>
        <p:spPr>
          <a:xfrm>
            <a:off x="242843" y="1636776"/>
            <a:ext cx="6045814" cy="1261872"/>
          </a:xfrm>
        </p:spPr>
        <p:txBody>
          <a:bodyPr>
            <a:noAutofit/>
          </a:bodyPr>
          <a:lstStyle/>
          <a:p>
            <a:r>
              <a:rPr lang="en-US" sz="6600" b="1" dirty="0">
                <a:solidFill>
                  <a:schemeClr val="accent1">
                    <a:lumMod val="50000"/>
                  </a:schemeClr>
                </a:solidFill>
              </a:rPr>
              <a:t>What’s Happened </a:t>
            </a:r>
            <a:br>
              <a:rPr lang="en-US" sz="6600" b="1" dirty="0">
                <a:solidFill>
                  <a:schemeClr val="accent1">
                    <a:lumMod val="50000"/>
                  </a:schemeClr>
                </a:solidFill>
              </a:rPr>
            </a:br>
            <a:r>
              <a:rPr lang="en-US" sz="6600" b="1" dirty="0">
                <a:solidFill>
                  <a:schemeClr val="accent1">
                    <a:lumMod val="50000"/>
                  </a:schemeClr>
                </a:solidFill>
              </a:rPr>
              <a:t>in September</a:t>
            </a:r>
          </a:p>
        </p:txBody>
      </p:sp>
      <p:pic>
        <p:nvPicPr>
          <p:cNvPr id="6" name="Picture Placeholder 5" descr="Logo, company name&#10;&#10;Description automatically generated">
            <a:extLst>
              <a:ext uri="{FF2B5EF4-FFF2-40B4-BE49-F238E27FC236}">
                <a16:creationId xmlns:a16="http://schemas.microsoft.com/office/drawing/2014/main" id="{E6199046-F54A-BC00-0DFB-4B689BDC2714}"/>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519" b="1070"/>
          <a:stretch/>
        </p:blipFill>
        <p:spPr>
          <a:xfrm>
            <a:off x="242843" y="3008376"/>
            <a:ext cx="3409975" cy="3355848"/>
          </a:xfrm>
        </p:spPr>
      </p:pic>
      <p:sp>
        <p:nvSpPr>
          <p:cNvPr id="4" name="Text Placeholder 3">
            <a:extLst>
              <a:ext uri="{FF2B5EF4-FFF2-40B4-BE49-F238E27FC236}">
                <a16:creationId xmlns:a16="http://schemas.microsoft.com/office/drawing/2014/main" id="{8FB55B24-F085-4F9E-1B8C-37D7535B7669}"/>
              </a:ext>
            </a:extLst>
          </p:cNvPr>
          <p:cNvSpPr>
            <a:spLocks noGrp="1"/>
          </p:cNvSpPr>
          <p:nvPr>
            <p:ph type="body" sz="half" idx="2"/>
          </p:nvPr>
        </p:nvSpPr>
        <p:spPr>
          <a:xfrm>
            <a:off x="5201829" y="137160"/>
            <a:ext cx="4164508" cy="6227064"/>
          </a:xfrm>
        </p:spPr>
        <p:txBody>
          <a:bodyPr>
            <a:normAutofit/>
          </a:bodyPr>
          <a:lstStyle/>
          <a:p>
            <a:pPr>
              <a:lnSpc>
                <a:spcPct val="107000"/>
              </a:lnSpc>
              <a:spcBef>
                <a:spcPts val="200"/>
              </a:spcBef>
            </a:pPr>
            <a:r>
              <a:rPr lang="en-US" sz="4500" b="1"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New Co-Sponsors</a:t>
            </a:r>
          </a:p>
          <a:p>
            <a:br>
              <a:rPr lang="en-US" sz="1800" b="0" i="0" dirty="0">
                <a:solidFill>
                  <a:srgbClr val="000000"/>
                </a:solidFill>
                <a:effectLst/>
                <a:latin typeface="Calibri" panose="020F0502020204030204" pitchFamily="34" charset="0"/>
              </a:rPr>
            </a:br>
            <a:endParaRPr lang="en-US" b="1" dirty="0"/>
          </a:p>
        </p:txBody>
      </p:sp>
      <p:graphicFrame>
        <p:nvGraphicFramePr>
          <p:cNvPr id="5" name="Table 4">
            <a:extLst>
              <a:ext uri="{FF2B5EF4-FFF2-40B4-BE49-F238E27FC236}">
                <a16:creationId xmlns:a16="http://schemas.microsoft.com/office/drawing/2014/main" id="{FEEAA658-88C4-31FD-E223-994A787415D6}"/>
              </a:ext>
            </a:extLst>
          </p:cNvPr>
          <p:cNvGraphicFramePr>
            <a:graphicFrameLocks noGrp="1"/>
          </p:cNvGraphicFramePr>
          <p:nvPr>
            <p:extLst>
              <p:ext uri="{D42A27DB-BD31-4B8C-83A1-F6EECF244321}">
                <p14:modId xmlns:p14="http://schemas.microsoft.com/office/powerpoint/2010/main" val="1990773754"/>
              </p:ext>
            </p:extLst>
          </p:nvPr>
        </p:nvGraphicFramePr>
        <p:xfrm>
          <a:off x="7706545" y="937022"/>
          <a:ext cx="4242612" cy="5540517"/>
        </p:xfrm>
        <a:graphic>
          <a:graphicData uri="http://schemas.openxmlformats.org/drawingml/2006/table">
            <a:tbl>
              <a:tblPr/>
              <a:tblGrid>
                <a:gridCol w="4242612">
                  <a:extLst>
                    <a:ext uri="{9D8B030D-6E8A-4147-A177-3AD203B41FA5}">
                      <a16:colId xmlns:a16="http://schemas.microsoft.com/office/drawing/2014/main" val="809332391"/>
                    </a:ext>
                  </a:extLst>
                </a:gridCol>
              </a:tblGrid>
              <a:tr h="321240">
                <a:tc>
                  <a:txBody>
                    <a:bodyPr/>
                    <a:lstStyle/>
                    <a:p>
                      <a:pPr algn="l" fontAlgn="t"/>
                      <a:r>
                        <a:rPr lang="en-US" sz="1800" b="0" u="sng" dirty="0">
                          <a:solidFill>
                            <a:srgbClr val="3366CC"/>
                          </a:solidFill>
                          <a:effectLst/>
                          <a:hlinkClick r:id="rId3"/>
                        </a:rPr>
                        <a:t>Rep. Cárdenas, Tony [D-CA-29]</a:t>
                      </a:r>
                      <a:endParaRPr lang="en-US" sz="1800" b="0" dirty="0">
                        <a:effectLst/>
                      </a:endParaRPr>
                    </a:p>
                  </a:txBody>
                  <a:tcPr marL="60841" marR="60841" marT="73009" marB="7300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388722825"/>
                  </a:ext>
                </a:extLst>
              </a:tr>
              <a:tr h="321240">
                <a:tc>
                  <a:txBody>
                    <a:bodyPr/>
                    <a:lstStyle/>
                    <a:p>
                      <a:pPr algn="l" fontAlgn="t"/>
                      <a:r>
                        <a:rPr lang="en-US" sz="1800" b="0" u="sng">
                          <a:solidFill>
                            <a:srgbClr val="3366CC"/>
                          </a:solidFill>
                          <a:effectLst/>
                          <a:hlinkClick r:id="rId4"/>
                        </a:rPr>
                        <a:t>Rep. Bishop, Sanford D., Jr. [D-GA-2]</a:t>
                      </a:r>
                      <a:endParaRPr lang="en-US" sz="1800" b="0">
                        <a:effectLst/>
                      </a:endParaRPr>
                    </a:p>
                  </a:txBody>
                  <a:tcPr marL="60841" marR="60841" marT="73009" marB="7300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453882640"/>
                  </a:ext>
                </a:extLst>
              </a:tr>
              <a:tr h="321240">
                <a:tc>
                  <a:txBody>
                    <a:bodyPr/>
                    <a:lstStyle/>
                    <a:p>
                      <a:pPr algn="l" fontAlgn="t"/>
                      <a:r>
                        <a:rPr lang="en-US" sz="1800" b="0" u="sng" dirty="0">
                          <a:solidFill>
                            <a:srgbClr val="3366CC"/>
                          </a:solidFill>
                          <a:effectLst/>
                          <a:hlinkClick r:id="rId5"/>
                        </a:rPr>
                        <a:t>Rep. Green, Al [D-TX-9]</a:t>
                      </a:r>
                      <a:endParaRPr lang="en-US" sz="1800" b="0" dirty="0">
                        <a:effectLst/>
                      </a:endParaRPr>
                    </a:p>
                  </a:txBody>
                  <a:tcPr marL="60841" marR="60841" marT="73009" marB="7300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895993972"/>
                  </a:ext>
                </a:extLst>
              </a:tr>
              <a:tr h="321240">
                <a:tc>
                  <a:txBody>
                    <a:bodyPr/>
                    <a:lstStyle/>
                    <a:p>
                      <a:pPr algn="l" fontAlgn="t"/>
                      <a:r>
                        <a:rPr lang="en-US" sz="1800" b="0" u="sng">
                          <a:solidFill>
                            <a:srgbClr val="3366CC"/>
                          </a:solidFill>
                          <a:effectLst/>
                          <a:hlinkClick r:id="rId6"/>
                        </a:rPr>
                        <a:t>Rep. Lawler, Michael [R-NY-17]</a:t>
                      </a:r>
                      <a:endParaRPr lang="en-US" sz="1800" b="0">
                        <a:effectLst/>
                      </a:endParaRPr>
                    </a:p>
                  </a:txBody>
                  <a:tcPr marL="60841" marR="60841" marT="73009" marB="7300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3132993293"/>
                  </a:ext>
                </a:extLst>
              </a:tr>
              <a:tr h="321240">
                <a:tc>
                  <a:txBody>
                    <a:bodyPr/>
                    <a:lstStyle/>
                    <a:p>
                      <a:pPr algn="l" fontAlgn="t"/>
                      <a:r>
                        <a:rPr lang="en-US" sz="1800" b="0" u="sng">
                          <a:solidFill>
                            <a:srgbClr val="3366CC"/>
                          </a:solidFill>
                          <a:effectLst/>
                          <a:hlinkClick r:id="rId7"/>
                        </a:rPr>
                        <a:t>Rep. Tonko, Paul [D-NY-20]</a:t>
                      </a:r>
                      <a:endParaRPr lang="en-US" sz="1800" b="0">
                        <a:effectLst/>
                      </a:endParaRPr>
                    </a:p>
                  </a:txBody>
                  <a:tcPr marL="60841" marR="60841" marT="73009" marB="7300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2240461662"/>
                  </a:ext>
                </a:extLst>
              </a:tr>
              <a:tr h="321240">
                <a:tc>
                  <a:txBody>
                    <a:bodyPr/>
                    <a:lstStyle/>
                    <a:p>
                      <a:pPr algn="l" fontAlgn="t"/>
                      <a:r>
                        <a:rPr lang="en-US" sz="1800" b="0" u="sng">
                          <a:solidFill>
                            <a:srgbClr val="3366CC"/>
                          </a:solidFill>
                          <a:effectLst/>
                          <a:hlinkClick r:id="rId8"/>
                        </a:rPr>
                        <a:t>Rep. Connolly, Gerald E. [D-VA-11]</a:t>
                      </a:r>
                      <a:endParaRPr lang="en-US" sz="1800" b="0">
                        <a:effectLst/>
                      </a:endParaRPr>
                    </a:p>
                  </a:txBody>
                  <a:tcPr marL="60841" marR="60841" marT="73009" marB="7300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2930015868"/>
                  </a:ext>
                </a:extLst>
              </a:tr>
              <a:tr h="321240">
                <a:tc>
                  <a:txBody>
                    <a:bodyPr/>
                    <a:lstStyle/>
                    <a:p>
                      <a:pPr algn="l" fontAlgn="t"/>
                      <a:r>
                        <a:rPr lang="en-US" sz="1800" b="0" u="sng">
                          <a:solidFill>
                            <a:srgbClr val="3366CC"/>
                          </a:solidFill>
                          <a:effectLst/>
                          <a:hlinkClick r:id="rId9"/>
                        </a:rPr>
                        <a:t>Rep. Higgins, Brian [D-NY-26]</a:t>
                      </a:r>
                      <a:endParaRPr lang="en-US" sz="1800" b="0">
                        <a:effectLst/>
                      </a:endParaRPr>
                    </a:p>
                  </a:txBody>
                  <a:tcPr marL="60841" marR="60841" marT="73009" marB="7300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3303296836"/>
                  </a:ext>
                </a:extLst>
              </a:tr>
              <a:tr h="321240">
                <a:tc>
                  <a:txBody>
                    <a:bodyPr/>
                    <a:lstStyle/>
                    <a:p>
                      <a:pPr algn="l" fontAlgn="t"/>
                      <a:r>
                        <a:rPr lang="en-US" sz="1800" b="0" u="sng" dirty="0">
                          <a:solidFill>
                            <a:srgbClr val="3366CC"/>
                          </a:solidFill>
                          <a:effectLst/>
                          <a:hlinkClick r:id="rId10"/>
                        </a:rPr>
                        <a:t>Rep. Golden, Jared F. [D-ME-2]</a:t>
                      </a:r>
                      <a:endParaRPr lang="en-US" sz="1800" b="0" dirty="0">
                        <a:effectLst/>
                      </a:endParaRPr>
                    </a:p>
                  </a:txBody>
                  <a:tcPr marL="60841" marR="60841" marT="73009" marB="7300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278577431"/>
                  </a:ext>
                </a:extLst>
              </a:tr>
              <a:tr h="321240">
                <a:tc>
                  <a:txBody>
                    <a:bodyPr/>
                    <a:lstStyle/>
                    <a:p>
                      <a:pPr algn="l" fontAlgn="t"/>
                      <a:r>
                        <a:rPr lang="en-US" sz="1800" b="0" u="sng">
                          <a:solidFill>
                            <a:srgbClr val="3366CC"/>
                          </a:solidFill>
                          <a:effectLst/>
                          <a:hlinkClick r:id="rId11"/>
                        </a:rPr>
                        <a:t>Rep. Rutherford, John H. [R-FL-5]</a:t>
                      </a:r>
                      <a:endParaRPr lang="en-US" sz="1800" b="0">
                        <a:effectLst/>
                      </a:endParaRPr>
                    </a:p>
                  </a:txBody>
                  <a:tcPr marL="60841" marR="60841" marT="73009" marB="7300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4102586368"/>
                  </a:ext>
                </a:extLst>
              </a:tr>
              <a:tr h="496461">
                <a:tc>
                  <a:txBody>
                    <a:bodyPr/>
                    <a:lstStyle/>
                    <a:p>
                      <a:pPr algn="l" fontAlgn="t"/>
                      <a:r>
                        <a:rPr lang="en-US" sz="1800" b="0" u="sng">
                          <a:solidFill>
                            <a:srgbClr val="3366CC"/>
                          </a:solidFill>
                          <a:effectLst/>
                          <a:hlinkClick r:id="rId12"/>
                        </a:rPr>
                        <a:t>Rep. Johnson, Henry C. "Hank," Jr. [D-GA-4]</a:t>
                      </a:r>
                      <a:endParaRPr lang="en-US" sz="1800" b="0">
                        <a:effectLst/>
                      </a:endParaRPr>
                    </a:p>
                  </a:txBody>
                  <a:tcPr marL="60841" marR="60841" marT="73009" marB="7300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3574486697"/>
                  </a:ext>
                </a:extLst>
              </a:tr>
              <a:tr h="321240">
                <a:tc>
                  <a:txBody>
                    <a:bodyPr/>
                    <a:lstStyle/>
                    <a:p>
                      <a:pPr algn="l" fontAlgn="t"/>
                      <a:r>
                        <a:rPr lang="sv-SE" sz="1800" b="0" u="sng">
                          <a:solidFill>
                            <a:srgbClr val="3366CC"/>
                          </a:solidFill>
                          <a:effectLst/>
                          <a:hlinkClick r:id="rId13"/>
                        </a:rPr>
                        <a:t>Rep. Morelle, Joseph D. [D-NY-25]</a:t>
                      </a:r>
                      <a:endParaRPr lang="sv-SE" sz="1800" b="0">
                        <a:effectLst/>
                      </a:endParaRPr>
                    </a:p>
                  </a:txBody>
                  <a:tcPr marL="60841" marR="60841" marT="73009" marB="7300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355129426"/>
                  </a:ext>
                </a:extLst>
              </a:tr>
              <a:tr h="321240">
                <a:tc>
                  <a:txBody>
                    <a:bodyPr/>
                    <a:lstStyle/>
                    <a:p>
                      <a:pPr algn="l" fontAlgn="t"/>
                      <a:r>
                        <a:rPr lang="en-US" sz="1800" b="0" u="sng">
                          <a:solidFill>
                            <a:srgbClr val="3366CC"/>
                          </a:solidFill>
                          <a:effectLst/>
                          <a:hlinkClick r:id="rId14"/>
                        </a:rPr>
                        <a:t>Rep. Schrier, Kim [D-WA-8]</a:t>
                      </a:r>
                      <a:endParaRPr lang="en-US" sz="1800" b="0">
                        <a:effectLst/>
                      </a:endParaRPr>
                    </a:p>
                  </a:txBody>
                  <a:tcPr marL="60841" marR="60841" marT="73009" marB="7300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2522111105"/>
                  </a:ext>
                </a:extLst>
              </a:tr>
              <a:tr h="321240">
                <a:tc>
                  <a:txBody>
                    <a:bodyPr/>
                    <a:lstStyle/>
                    <a:p>
                      <a:pPr algn="l" fontAlgn="t"/>
                      <a:r>
                        <a:rPr lang="en-US" sz="1800" b="0" u="sng" dirty="0">
                          <a:solidFill>
                            <a:srgbClr val="3366CC"/>
                          </a:solidFill>
                          <a:effectLst/>
                          <a:hlinkClick r:id="rId15"/>
                        </a:rPr>
                        <a:t>Rep. Lieu, Ted [D-CA-36]</a:t>
                      </a:r>
                      <a:endParaRPr lang="en-US" sz="1800" b="0" dirty="0">
                        <a:effectLst/>
                      </a:endParaRPr>
                    </a:p>
                  </a:txBody>
                  <a:tcPr marL="60841" marR="60841" marT="73009" marB="73009">
                    <a:lnL>
                      <a:noFill/>
                    </a:lnL>
                    <a:lnR>
                      <a:noFill/>
                    </a:lnR>
                    <a:lnT w="9525" cap="flat" cmpd="sng" algn="ctr">
                      <a:solidFill>
                        <a:srgbClr val="DDDDDD"/>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961855704"/>
                  </a:ext>
                </a:extLst>
              </a:tr>
            </a:tbl>
          </a:graphicData>
        </a:graphic>
      </p:graphicFrame>
      <p:graphicFrame>
        <p:nvGraphicFramePr>
          <p:cNvPr id="7" name="Table 6">
            <a:extLst>
              <a:ext uri="{FF2B5EF4-FFF2-40B4-BE49-F238E27FC236}">
                <a16:creationId xmlns:a16="http://schemas.microsoft.com/office/drawing/2014/main" id="{577BEC22-09A2-3F26-6752-0E702499F053}"/>
              </a:ext>
            </a:extLst>
          </p:cNvPr>
          <p:cNvGraphicFramePr>
            <a:graphicFrameLocks noGrp="1"/>
          </p:cNvGraphicFramePr>
          <p:nvPr>
            <p:extLst>
              <p:ext uri="{D42A27DB-BD31-4B8C-83A1-F6EECF244321}">
                <p14:modId xmlns:p14="http://schemas.microsoft.com/office/powerpoint/2010/main" val="2309363071"/>
              </p:ext>
            </p:extLst>
          </p:nvPr>
        </p:nvGraphicFramePr>
        <p:xfrm>
          <a:off x="4628183" y="937022"/>
          <a:ext cx="2935633" cy="1005840"/>
        </p:xfrm>
        <a:graphic>
          <a:graphicData uri="http://schemas.openxmlformats.org/drawingml/2006/table">
            <a:tbl>
              <a:tblPr/>
              <a:tblGrid>
                <a:gridCol w="2935633">
                  <a:extLst>
                    <a:ext uri="{9D8B030D-6E8A-4147-A177-3AD203B41FA5}">
                      <a16:colId xmlns:a16="http://schemas.microsoft.com/office/drawing/2014/main" val="2530490388"/>
                    </a:ext>
                  </a:extLst>
                </a:gridCol>
              </a:tblGrid>
              <a:tr h="0">
                <a:tc>
                  <a:txBody>
                    <a:bodyPr/>
                    <a:lstStyle/>
                    <a:p>
                      <a:pPr algn="l" fontAlgn="t"/>
                      <a:r>
                        <a:rPr lang="en-US" b="0" u="sng" dirty="0">
                          <a:solidFill>
                            <a:srgbClr val="3366CC"/>
                          </a:solidFill>
                          <a:effectLst/>
                          <a:hlinkClick r:id="rId16"/>
                        </a:rPr>
                        <a:t>Sen. Cramer, Kevin [R-ND]</a:t>
                      </a:r>
                      <a:endParaRPr lang="en-US" b="0" dirty="0">
                        <a:effectLst/>
                      </a:endParaRPr>
                    </a:p>
                  </a:txBody>
                  <a:tcPr marL="95250" marR="95250" marT="114300" marB="11430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2514440277"/>
                  </a:ext>
                </a:extLst>
              </a:tr>
              <a:tr h="0">
                <a:tc>
                  <a:txBody>
                    <a:bodyPr/>
                    <a:lstStyle/>
                    <a:p>
                      <a:pPr algn="l" fontAlgn="t"/>
                      <a:r>
                        <a:rPr lang="fi-FI" b="0" u="sng" dirty="0">
                          <a:solidFill>
                            <a:srgbClr val="3366CC"/>
                          </a:solidFill>
                          <a:effectLst/>
                          <a:hlinkClick r:id="rId17"/>
                        </a:rPr>
                        <a:t>Sen. Collins, Susan M. [R-ME]</a:t>
                      </a:r>
                      <a:endParaRPr lang="fi-FI" b="0" dirty="0">
                        <a:effectLst/>
                      </a:endParaRPr>
                    </a:p>
                  </a:txBody>
                  <a:tcPr marL="95250" marR="95250" marT="114300" marB="114300">
                    <a:lnL>
                      <a:noFill/>
                    </a:lnL>
                    <a:lnR>
                      <a:noFill/>
                    </a:lnR>
                    <a:lnT w="9525" cap="flat" cmpd="sng" algn="ctr">
                      <a:solidFill>
                        <a:srgbClr val="DDDDDD"/>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678983858"/>
                  </a:ext>
                </a:extLst>
              </a:tr>
            </a:tbl>
          </a:graphicData>
        </a:graphic>
      </p:graphicFrame>
    </p:spTree>
    <p:extLst>
      <p:ext uri="{BB962C8B-B14F-4D97-AF65-F5344CB8AC3E}">
        <p14:creationId xmlns:p14="http://schemas.microsoft.com/office/powerpoint/2010/main" val="15499324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FF2AAEC-5262-CADB-DFEC-F93635CE1111}"/>
              </a:ext>
            </a:extLst>
          </p:cNvPr>
          <p:cNvSpPr txBox="1"/>
          <p:nvPr/>
        </p:nvSpPr>
        <p:spPr>
          <a:xfrm>
            <a:off x="65315" y="0"/>
            <a:ext cx="10769367" cy="892552"/>
          </a:xfrm>
          <a:prstGeom prst="rect">
            <a:avLst/>
          </a:prstGeom>
          <a:noFill/>
        </p:spPr>
        <p:txBody>
          <a:bodyPr wrap="square">
            <a:spAutoFit/>
          </a:bodyPr>
          <a:lstStyle/>
          <a:p>
            <a:r>
              <a:rPr lang="en-US" sz="5200" kern="1200" dirty="0">
                <a:solidFill>
                  <a:schemeClr val="accent1">
                    <a:lumMod val="75000"/>
                  </a:schemeClr>
                </a:solidFill>
                <a:latin typeface="+mj-lt"/>
                <a:ea typeface="+mj-ea"/>
                <a:cs typeface="+mj-cs"/>
              </a:rPr>
              <a:t>Senate Meetings and Sponsors</a:t>
            </a:r>
            <a:endParaRPr lang="en-US" sz="5200" dirty="0">
              <a:solidFill>
                <a:schemeClr val="accent1">
                  <a:lumMod val="75000"/>
                </a:schemeClr>
              </a:solidFill>
            </a:endParaRPr>
          </a:p>
        </p:txBody>
      </p:sp>
      <p:pic>
        <p:nvPicPr>
          <p:cNvPr id="9" name="Picture 8" descr="A map of united states with different colored states&#10;&#10;Description automatically generated">
            <a:extLst>
              <a:ext uri="{FF2B5EF4-FFF2-40B4-BE49-F238E27FC236}">
                <a16:creationId xmlns:a16="http://schemas.microsoft.com/office/drawing/2014/main" id="{B9C67B34-C7D2-8457-3B70-8987334205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15" y="778951"/>
            <a:ext cx="10991461" cy="6079049"/>
          </a:xfrm>
          <a:prstGeom prst="rect">
            <a:avLst/>
          </a:prstGeom>
        </p:spPr>
      </p:pic>
    </p:spTree>
    <p:extLst>
      <p:ext uri="{BB962C8B-B14F-4D97-AF65-F5344CB8AC3E}">
        <p14:creationId xmlns:p14="http://schemas.microsoft.com/office/powerpoint/2010/main" val="39814045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748B5-9ADD-D719-B4B5-003EA55A3855}"/>
              </a:ext>
            </a:extLst>
          </p:cNvPr>
          <p:cNvSpPr>
            <a:spLocks noGrp="1"/>
          </p:cNvSpPr>
          <p:nvPr>
            <p:ph type="title"/>
          </p:nvPr>
        </p:nvSpPr>
        <p:spPr>
          <a:xfrm>
            <a:off x="222380" y="256950"/>
            <a:ext cx="9312479" cy="960336"/>
          </a:xfrm>
        </p:spPr>
        <p:txBody>
          <a:bodyPr>
            <a:normAutofit fontScale="90000"/>
          </a:bodyPr>
          <a:lstStyle/>
          <a:p>
            <a:r>
              <a:rPr lang="en-US" sz="5800" kern="1200" dirty="0">
                <a:solidFill>
                  <a:schemeClr val="accent1">
                    <a:lumMod val="75000"/>
                  </a:schemeClr>
                </a:solidFill>
                <a:latin typeface="+mj-lt"/>
                <a:ea typeface="+mj-ea"/>
                <a:cs typeface="+mj-cs"/>
              </a:rPr>
              <a:t>House Meetings and Sponsors</a:t>
            </a:r>
            <a:br>
              <a:rPr lang="en-US" sz="4400" dirty="0"/>
            </a:br>
            <a:endParaRPr lang="en-US" dirty="0"/>
          </a:p>
        </p:txBody>
      </p:sp>
      <p:pic>
        <p:nvPicPr>
          <p:cNvPr id="7" name="Picture 6" descr="A map of the united states&#10;&#10;Description automatically generated">
            <a:extLst>
              <a:ext uri="{FF2B5EF4-FFF2-40B4-BE49-F238E27FC236}">
                <a16:creationId xmlns:a16="http://schemas.microsoft.com/office/drawing/2014/main" id="{4F682B8F-08D3-029B-3CF6-B72C1DEBF1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628" y="737118"/>
            <a:ext cx="11067099" cy="6120882"/>
          </a:xfrm>
          <a:prstGeom prst="rect">
            <a:avLst/>
          </a:prstGeom>
        </p:spPr>
      </p:pic>
    </p:spTree>
    <p:extLst>
      <p:ext uri="{BB962C8B-B14F-4D97-AF65-F5344CB8AC3E}">
        <p14:creationId xmlns:p14="http://schemas.microsoft.com/office/powerpoint/2010/main" val="8805766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6BF5D-F52E-ED8A-94F6-0DF2A3778D46}"/>
              </a:ext>
            </a:extLst>
          </p:cNvPr>
          <p:cNvSpPr>
            <a:spLocks noGrp="1"/>
          </p:cNvSpPr>
          <p:nvPr>
            <p:ph type="title"/>
          </p:nvPr>
        </p:nvSpPr>
        <p:spPr/>
        <p:txBody>
          <a:bodyPr/>
          <a:lstStyle/>
          <a:p>
            <a:r>
              <a:rPr lang="en-US"/>
              <a:t>Documents To Send</a:t>
            </a:r>
            <a:br>
              <a:rPr lang="en-US"/>
            </a:br>
            <a:r>
              <a:rPr lang="en-US" sz="3600"/>
              <a:t>Available on “Staffers Resources”</a:t>
            </a:r>
          </a:p>
        </p:txBody>
      </p:sp>
      <p:graphicFrame>
        <p:nvGraphicFramePr>
          <p:cNvPr id="4" name="Table 4">
            <a:extLst>
              <a:ext uri="{FF2B5EF4-FFF2-40B4-BE49-F238E27FC236}">
                <a16:creationId xmlns:a16="http://schemas.microsoft.com/office/drawing/2014/main" id="{231CAE14-29A1-7FE0-3433-046B9D806553}"/>
              </a:ext>
            </a:extLst>
          </p:cNvPr>
          <p:cNvGraphicFramePr>
            <a:graphicFrameLocks noGrp="1"/>
          </p:cNvGraphicFramePr>
          <p:nvPr>
            <p:ph idx="1"/>
            <p:extLst>
              <p:ext uri="{D42A27DB-BD31-4B8C-83A1-F6EECF244321}">
                <p14:modId xmlns:p14="http://schemas.microsoft.com/office/powerpoint/2010/main" val="331822974"/>
              </p:ext>
            </p:extLst>
          </p:nvPr>
        </p:nvGraphicFramePr>
        <p:xfrm>
          <a:off x="838200" y="1825625"/>
          <a:ext cx="10515600" cy="212344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345434874"/>
                    </a:ext>
                  </a:extLst>
                </a:gridCol>
                <a:gridCol w="5257800">
                  <a:extLst>
                    <a:ext uri="{9D8B030D-6E8A-4147-A177-3AD203B41FA5}">
                      <a16:colId xmlns:a16="http://schemas.microsoft.com/office/drawing/2014/main" val="4191139423"/>
                    </a:ext>
                  </a:extLst>
                </a:gridCol>
              </a:tblGrid>
              <a:tr h="370840">
                <a:tc>
                  <a:txBody>
                    <a:bodyPr/>
                    <a:lstStyle/>
                    <a:p>
                      <a:r>
                        <a:rPr lang="en-US"/>
                        <a:t>Everybody</a:t>
                      </a:r>
                    </a:p>
                  </a:txBody>
                  <a:tcPr/>
                </a:tc>
                <a:tc>
                  <a:txBody>
                    <a:bodyPr/>
                    <a:lstStyle/>
                    <a:p>
                      <a:r>
                        <a:rPr lang="en-US"/>
                        <a:t>Previous Co-Sponsors</a:t>
                      </a:r>
                    </a:p>
                  </a:txBody>
                  <a:tcPr/>
                </a:tc>
                <a:extLst>
                  <a:ext uri="{0D108BD9-81ED-4DB2-BD59-A6C34878D82A}">
                    <a16:rowId xmlns:a16="http://schemas.microsoft.com/office/drawing/2014/main" val="2953011553"/>
                  </a:ext>
                </a:extLst>
              </a:tr>
              <a:tr h="370840">
                <a:tc>
                  <a:txBody>
                    <a:bodyPr/>
                    <a:lstStyle/>
                    <a:p>
                      <a:r>
                        <a:rPr lang="en-US" dirty="0"/>
                        <a:t>Bill Text send as a link to congress.gov*</a:t>
                      </a:r>
                    </a:p>
                  </a:txBody>
                  <a:tcPr/>
                </a:tc>
                <a:tc>
                  <a:txBody>
                    <a:bodyPr/>
                    <a:lstStyle/>
                    <a:p>
                      <a:r>
                        <a:rPr lang="en-US" dirty="0"/>
                        <a:t>FASD Respect Act 117</a:t>
                      </a:r>
                      <a:r>
                        <a:rPr lang="en-US" baseline="30000" dirty="0"/>
                        <a:t>th</a:t>
                      </a:r>
                      <a:r>
                        <a:rPr lang="en-US" dirty="0"/>
                        <a:t> Congress Comparison to HR4151/S2238*</a:t>
                      </a:r>
                    </a:p>
                  </a:txBody>
                  <a:tcPr/>
                </a:tc>
                <a:extLst>
                  <a:ext uri="{0D108BD9-81ED-4DB2-BD59-A6C34878D82A}">
                    <a16:rowId xmlns:a16="http://schemas.microsoft.com/office/drawing/2014/main" val="4058236112"/>
                  </a:ext>
                </a:extLst>
              </a:tr>
              <a:tr h="370840">
                <a:tc>
                  <a:txBody>
                    <a:bodyPr/>
                    <a:lstStyle/>
                    <a:p>
                      <a:r>
                        <a:rPr lang="en-US"/>
                        <a:t>Summary and Rationale*</a:t>
                      </a:r>
                    </a:p>
                  </a:txBody>
                  <a:tcPr/>
                </a:tc>
                <a:tc>
                  <a:txBody>
                    <a:bodyPr/>
                    <a:lstStyle/>
                    <a:p>
                      <a:endParaRPr lang="en-US" dirty="0"/>
                    </a:p>
                  </a:txBody>
                  <a:tcPr/>
                </a:tc>
                <a:extLst>
                  <a:ext uri="{0D108BD9-81ED-4DB2-BD59-A6C34878D82A}">
                    <a16:rowId xmlns:a16="http://schemas.microsoft.com/office/drawing/2014/main" val="3887209156"/>
                  </a:ext>
                </a:extLst>
              </a:tr>
              <a:tr h="370840">
                <a:tc>
                  <a:txBody>
                    <a:bodyPr/>
                    <a:lstStyle/>
                    <a:p>
                      <a:r>
                        <a:rPr lang="en-US"/>
                        <a:t>National Agenda*</a:t>
                      </a:r>
                    </a:p>
                  </a:txBody>
                  <a:tcPr/>
                </a:tc>
                <a:tc>
                  <a:txBody>
                    <a:bodyPr/>
                    <a:lstStyle/>
                    <a:p>
                      <a:endParaRPr lang="en-US"/>
                    </a:p>
                  </a:txBody>
                  <a:tcPr/>
                </a:tc>
                <a:extLst>
                  <a:ext uri="{0D108BD9-81ED-4DB2-BD59-A6C34878D82A}">
                    <a16:rowId xmlns:a16="http://schemas.microsoft.com/office/drawing/2014/main" val="1164640053"/>
                  </a:ext>
                </a:extLst>
              </a:tr>
              <a:tr h="370840">
                <a:tc>
                  <a:txBody>
                    <a:bodyPr/>
                    <a:lstStyle/>
                    <a:p>
                      <a:r>
                        <a:rPr lang="en-US"/>
                        <a:t>State Data Sheet (Available on State Pages)*</a:t>
                      </a:r>
                    </a:p>
                  </a:txBody>
                  <a:tcPr/>
                </a:tc>
                <a:tc>
                  <a:txBody>
                    <a:bodyPr/>
                    <a:lstStyle/>
                    <a:p>
                      <a:endParaRPr lang="en-US" dirty="0"/>
                    </a:p>
                  </a:txBody>
                  <a:tcPr/>
                </a:tc>
                <a:extLst>
                  <a:ext uri="{0D108BD9-81ED-4DB2-BD59-A6C34878D82A}">
                    <a16:rowId xmlns:a16="http://schemas.microsoft.com/office/drawing/2014/main" val="638759660"/>
                  </a:ext>
                </a:extLst>
              </a:tr>
            </a:tbl>
          </a:graphicData>
        </a:graphic>
      </p:graphicFrame>
      <p:sp>
        <p:nvSpPr>
          <p:cNvPr id="5" name="TextBox 4">
            <a:extLst>
              <a:ext uri="{FF2B5EF4-FFF2-40B4-BE49-F238E27FC236}">
                <a16:creationId xmlns:a16="http://schemas.microsoft.com/office/drawing/2014/main" id="{433A8859-4594-A427-B6EF-C6FF3E8C1C33}"/>
              </a:ext>
            </a:extLst>
          </p:cNvPr>
          <p:cNvSpPr txBox="1"/>
          <p:nvPr/>
        </p:nvSpPr>
        <p:spPr>
          <a:xfrm>
            <a:off x="838200" y="4414982"/>
            <a:ext cx="7539182" cy="1754326"/>
          </a:xfrm>
          <a:prstGeom prst="rect">
            <a:avLst/>
          </a:prstGeom>
          <a:noFill/>
        </p:spPr>
        <p:txBody>
          <a:bodyPr wrap="square" rtlCol="0">
            <a:spAutoFit/>
          </a:bodyPr>
          <a:lstStyle/>
          <a:p>
            <a:r>
              <a:rPr lang="en-US"/>
              <a:t>Optional Documents:</a:t>
            </a:r>
          </a:p>
          <a:p>
            <a:pPr marL="285750" indent="-285750">
              <a:buFont typeface="Arial" panose="020B0604020202020204" pitchFamily="34" charset="0"/>
              <a:buChar char="•"/>
            </a:pPr>
            <a:r>
              <a:rPr lang="en-US"/>
              <a:t>History of FASD Program Authorizations and Funding*</a:t>
            </a:r>
          </a:p>
          <a:p>
            <a:pPr marL="285750" indent="-285750">
              <a:buFont typeface="Arial" panose="020B0604020202020204" pitchFamily="34" charset="0"/>
              <a:buChar char="•"/>
            </a:pPr>
            <a:r>
              <a:rPr lang="en-US"/>
              <a:t>Bill Incorporated into Federal Code*</a:t>
            </a:r>
          </a:p>
          <a:p>
            <a:pPr marL="285750" indent="-285750">
              <a:buFont typeface="Arial" panose="020B0604020202020204" pitchFamily="34" charset="0"/>
              <a:buChar char="•"/>
            </a:pPr>
            <a:r>
              <a:rPr lang="en-US"/>
              <a:t>Bill One Pager*</a:t>
            </a:r>
          </a:p>
          <a:p>
            <a:pPr marL="285750" indent="-285750">
              <a:buFont typeface="Arial" panose="020B0604020202020204" pitchFamily="34" charset="0"/>
              <a:buChar char="•"/>
            </a:pPr>
            <a:r>
              <a:rPr lang="en-US"/>
              <a:t>FASD and Child Welfare Report</a:t>
            </a:r>
          </a:p>
          <a:p>
            <a:pPr marL="285750" indent="-285750">
              <a:buFont typeface="Arial" panose="020B0604020202020204" pitchFamily="34" charset="0"/>
              <a:buChar char="•"/>
            </a:pPr>
            <a:r>
              <a:rPr lang="en-US"/>
              <a:t>TEP Report</a:t>
            </a:r>
          </a:p>
        </p:txBody>
      </p:sp>
      <p:sp>
        <p:nvSpPr>
          <p:cNvPr id="6" name="TextBox 5">
            <a:extLst>
              <a:ext uri="{FF2B5EF4-FFF2-40B4-BE49-F238E27FC236}">
                <a16:creationId xmlns:a16="http://schemas.microsoft.com/office/drawing/2014/main" id="{76BDCAD0-E50F-D765-5DD2-F636CA32938B}"/>
              </a:ext>
            </a:extLst>
          </p:cNvPr>
          <p:cNvSpPr txBox="1"/>
          <p:nvPr/>
        </p:nvSpPr>
        <p:spPr>
          <a:xfrm>
            <a:off x="8176490" y="5643419"/>
            <a:ext cx="3177310" cy="369332"/>
          </a:xfrm>
          <a:prstGeom prst="rect">
            <a:avLst/>
          </a:prstGeom>
          <a:noFill/>
        </p:spPr>
        <p:txBody>
          <a:bodyPr wrap="square" rtlCol="0">
            <a:spAutoFit/>
          </a:bodyPr>
          <a:lstStyle/>
          <a:p>
            <a:r>
              <a:rPr lang="en-US" dirty="0"/>
              <a:t>*New or Updated Documents</a:t>
            </a:r>
          </a:p>
        </p:txBody>
      </p:sp>
    </p:spTree>
    <p:extLst>
      <p:ext uri="{BB962C8B-B14F-4D97-AF65-F5344CB8AC3E}">
        <p14:creationId xmlns:p14="http://schemas.microsoft.com/office/powerpoint/2010/main" val="18078221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2088F2-0DA5-C8A7-33DC-3FB24401A040}"/>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93FF2A23-DCBB-8C8C-63C4-D7C41A3C93EA}"/>
              </a:ext>
            </a:extLst>
          </p:cNvPr>
          <p:cNvPicPr>
            <a:picLocks noChangeAspect="1"/>
          </p:cNvPicPr>
          <p:nvPr/>
        </p:nvPicPr>
        <p:blipFill>
          <a:blip r:embed="rId3"/>
          <a:stretch>
            <a:fillRect/>
          </a:stretch>
        </p:blipFill>
        <p:spPr>
          <a:xfrm>
            <a:off x="3967065" y="5057192"/>
            <a:ext cx="1567543" cy="1567543"/>
          </a:xfrm>
          <a:prstGeom prst="rect">
            <a:avLst/>
          </a:prstGeom>
        </p:spPr>
      </p:pic>
      <p:sp>
        <p:nvSpPr>
          <p:cNvPr id="2" name="Rectangle 1">
            <a:extLst>
              <a:ext uri="{FF2B5EF4-FFF2-40B4-BE49-F238E27FC236}">
                <a16:creationId xmlns:a16="http://schemas.microsoft.com/office/drawing/2014/main" id="{EE54D982-C443-3B72-7040-B7C0FF44F5F4}"/>
              </a:ext>
            </a:extLst>
          </p:cNvPr>
          <p:cNvSpPr/>
          <p:nvPr/>
        </p:nvSpPr>
        <p:spPr>
          <a:xfrm rot="20877248">
            <a:off x="-735724" y="1578592"/>
            <a:ext cx="13089585" cy="3016210"/>
          </a:xfrm>
          <a:prstGeom prst="rect">
            <a:avLst/>
          </a:prstGeom>
          <a:noFill/>
        </p:spPr>
        <p:txBody>
          <a:bodyPr wrap="square" lIns="91440" tIns="45720" rIns="91440" bIns="45720">
            <a:spAutoFit/>
          </a:bodyPr>
          <a:lstStyle/>
          <a:p>
            <a:pPr algn="ctr"/>
            <a:r>
              <a:rPr lang="en-US" sz="19000" b="1" cap="none" spc="0" dirty="0">
                <a:ln w="10160">
                  <a:noFill/>
                  <a:prstDash val="solid"/>
                </a:ln>
                <a:effectLst>
                  <a:outerShdw blurRad="38100" dist="22860" dir="5400000" algn="tl" rotWithShape="0">
                    <a:srgbClr val="000000">
                      <a:alpha val="30000"/>
                    </a:srgbClr>
                  </a:outerShdw>
                </a:effectLst>
                <a:latin typeface="Edwardian Script ITC" panose="030303020407070D0804" pitchFamily="66" charset="0"/>
              </a:rPr>
              <a:t>Thank</a:t>
            </a:r>
            <a:r>
              <a:rPr lang="en-US" sz="19000" b="1" cap="none" spc="0" dirty="0">
                <a:ln w="10160">
                  <a:noFill/>
                  <a:prstDash val="solid"/>
                </a:ln>
                <a:solidFill>
                  <a:srgbClr val="FFFFFF"/>
                </a:solidFill>
                <a:effectLst>
                  <a:outerShdw blurRad="38100" dist="22860" dir="5400000" algn="tl" rotWithShape="0">
                    <a:srgbClr val="000000">
                      <a:alpha val="30000"/>
                    </a:srgbClr>
                  </a:outerShdw>
                </a:effectLst>
                <a:latin typeface="Edwardian Script ITC" panose="030303020407070D0804" pitchFamily="66" charset="0"/>
              </a:rPr>
              <a:t> </a:t>
            </a:r>
            <a:r>
              <a:rPr lang="en-US" sz="19000" b="1" cap="none" spc="0" dirty="0">
                <a:ln w="10160">
                  <a:noFill/>
                  <a:prstDash val="solid"/>
                </a:ln>
                <a:effectLst>
                  <a:outerShdw blurRad="38100" dist="22860" dir="5400000" algn="tl" rotWithShape="0">
                    <a:srgbClr val="000000">
                      <a:alpha val="30000"/>
                    </a:srgbClr>
                  </a:outerShdw>
                </a:effectLst>
                <a:latin typeface="Edwardian Script ITC" panose="030303020407070D0804" pitchFamily="66" charset="0"/>
              </a:rPr>
              <a:t>You!!</a:t>
            </a:r>
          </a:p>
        </p:txBody>
      </p:sp>
    </p:spTree>
    <p:extLst>
      <p:ext uri="{BB962C8B-B14F-4D97-AF65-F5344CB8AC3E}">
        <p14:creationId xmlns:p14="http://schemas.microsoft.com/office/powerpoint/2010/main" val="4106076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A2DDB-FF58-B505-CF7F-0ABEB2191F0C}"/>
              </a:ext>
            </a:extLst>
          </p:cNvPr>
          <p:cNvSpPr>
            <a:spLocks noGrp="1"/>
          </p:cNvSpPr>
          <p:nvPr>
            <p:ph type="title"/>
          </p:nvPr>
        </p:nvSpPr>
        <p:spPr/>
        <p:txBody>
          <a:bodyPr/>
          <a:lstStyle/>
          <a:p>
            <a:r>
              <a:rPr lang="en-US"/>
              <a:t>Organization Support</a:t>
            </a:r>
          </a:p>
        </p:txBody>
      </p:sp>
      <p:sp>
        <p:nvSpPr>
          <p:cNvPr id="3" name="Content Placeholder 2">
            <a:extLst>
              <a:ext uri="{FF2B5EF4-FFF2-40B4-BE49-F238E27FC236}">
                <a16:creationId xmlns:a16="http://schemas.microsoft.com/office/drawing/2014/main" id="{55762576-B2DA-C873-F067-AB07B1EC1783}"/>
              </a:ext>
            </a:extLst>
          </p:cNvPr>
          <p:cNvSpPr>
            <a:spLocks noGrp="1"/>
          </p:cNvSpPr>
          <p:nvPr>
            <p:ph idx="1"/>
          </p:nvPr>
        </p:nvSpPr>
        <p:spPr/>
        <p:txBody>
          <a:bodyPr/>
          <a:lstStyle/>
          <a:p>
            <a:pPr marL="0" indent="0">
              <a:buNone/>
            </a:pPr>
            <a:r>
              <a:rPr lang="en-US" dirty="0"/>
              <a:t>Sign on Letter now available!</a:t>
            </a:r>
          </a:p>
          <a:p>
            <a:pPr marL="0" indent="0">
              <a:buNone/>
            </a:pPr>
            <a:r>
              <a:rPr lang="en-US" dirty="0">
                <a:hlinkClick r:id="rId2"/>
              </a:rPr>
              <a:t>https://nofaspolicycenter.org/organizations/</a:t>
            </a:r>
            <a:endParaRPr lang="en-US" dirty="0"/>
          </a:p>
          <a:p>
            <a:pPr marL="0" indent="0">
              <a:buNone/>
            </a:pPr>
            <a:endParaRPr lang="en-US" dirty="0"/>
          </a:p>
          <a:p>
            <a:pPr marL="0" indent="0">
              <a:buNone/>
            </a:pPr>
            <a:r>
              <a:rPr lang="en-US" dirty="0"/>
              <a:t>Remember – this is a sign on letter for companies, organizations or agencies, NOT individuals.</a:t>
            </a:r>
          </a:p>
        </p:txBody>
      </p:sp>
      <p:pic>
        <p:nvPicPr>
          <p:cNvPr id="4" name="Picture 3">
            <a:extLst>
              <a:ext uri="{FF2B5EF4-FFF2-40B4-BE49-F238E27FC236}">
                <a16:creationId xmlns:a16="http://schemas.microsoft.com/office/drawing/2014/main" id="{63F81B2F-274E-25A1-0661-51E2164DECC4}"/>
              </a:ext>
            </a:extLst>
          </p:cNvPr>
          <p:cNvPicPr>
            <a:picLocks noChangeAspect="1"/>
          </p:cNvPicPr>
          <p:nvPr/>
        </p:nvPicPr>
        <p:blipFill>
          <a:blip r:embed="rId3"/>
          <a:stretch>
            <a:fillRect/>
          </a:stretch>
        </p:blipFill>
        <p:spPr>
          <a:xfrm>
            <a:off x="6852621" y="4026893"/>
            <a:ext cx="4662382" cy="2324205"/>
          </a:xfrm>
          <a:prstGeom prst="rect">
            <a:avLst/>
          </a:prstGeom>
        </p:spPr>
      </p:pic>
      <p:pic>
        <p:nvPicPr>
          <p:cNvPr id="6" name="Picture 5" descr="A qr code with black squares&#10;&#10;Description automatically generated">
            <a:extLst>
              <a:ext uri="{FF2B5EF4-FFF2-40B4-BE49-F238E27FC236}">
                <a16:creationId xmlns:a16="http://schemas.microsoft.com/office/drawing/2014/main" id="{C5529565-2A31-0723-FEB7-6E07451478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5849" y="4610204"/>
            <a:ext cx="2041849" cy="2041849"/>
          </a:xfrm>
          <a:prstGeom prst="rect">
            <a:avLst/>
          </a:prstGeom>
        </p:spPr>
      </p:pic>
      <p:sp>
        <p:nvSpPr>
          <p:cNvPr id="7" name="TextBox 6">
            <a:extLst>
              <a:ext uri="{FF2B5EF4-FFF2-40B4-BE49-F238E27FC236}">
                <a16:creationId xmlns:a16="http://schemas.microsoft.com/office/drawing/2014/main" id="{D642BA8E-90EF-0D9B-5557-12970027DD01}"/>
              </a:ext>
            </a:extLst>
          </p:cNvPr>
          <p:cNvSpPr txBox="1"/>
          <p:nvPr/>
        </p:nvSpPr>
        <p:spPr>
          <a:xfrm>
            <a:off x="2996681" y="4287038"/>
            <a:ext cx="2041849" cy="646331"/>
          </a:xfrm>
          <a:prstGeom prst="rect">
            <a:avLst/>
          </a:prstGeom>
          <a:noFill/>
        </p:spPr>
        <p:txBody>
          <a:bodyPr wrap="square" rtlCol="0">
            <a:spAutoFit/>
          </a:bodyPr>
          <a:lstStyle/>
          <a:p>
            <a:r>
              <a:rPr lang="en-US" dirty="0"/>
              <a:t>View a current list here:</a:t>
            </a:r>
          </a:p>
        </p:txBody>
      </p:sp>
    </p:spTree>
    <p:extLst>
      <p:ext uri="{BB962C8B-B14F-4D97-AF65-F5344CB8AC3E}">
        <p14:creationId xmlns:p14="http://schemas.microsoft.com/office/powerpoint/2010/main" val="26929323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D4174-132D-40D7-A0A9-EE6A442B8A09}"/>
              </a:ext>
            </a:extLst>
          </p:cNvPr>
          <p:cNvSpPr>
            <a:spLocks noGrp="1"/>
          </p:cNvSpPr>
          <p:nvPr>
            <p:ph type="ctrTitle"/>
          </p:nvPr>
        </p:nvSpPr>
        <p:spPr>
          <a:xfrm>
            <a:off x="-1309239" y="2771920"/>
            <a:ext cx="10464734" cy="1314159"/>
          </a:xfrm>
          <a:noFill/>
        </p:spPr>
        <p:txBody>
          <a:bodyPr>
            <a:normAutofit/>
          </a:bodyPr>
          <a:lstStyle/>
          <a:p>
            <a:r>
              <a:rPr lang="en-US" sz="5200"/>
              <a:t>Together, we can do this.</a:t>
            </a:r>
          </a:p>
        </p:txBody>
      </p:sp>
      <p:pic>
        <p:nvPicPr>
          <p:cNvPr id="8" name="Picture 7">
            <a:extLst>
              <a:ext uri="{FF2B5EF4-FFF2-40B4-BE49-F238E27FC236}">
                <a16:creationId xmlns:a16="http://schemas.microsoft.com/office/drawing/2014/main" id="{0FC660BF-222B-44E6-CD04-B22E7117C979}"/>
              </a:ext>
            </a:extLst>
          </p:cNvPr>
          <p:cNvPicPr>
            <a:picLocks noChangeAspect="1"/>
          </p:cNvPicPr>
          <p:nvPr/>
        </p:nvPicPr>
        <p:blipFill>
          <a:blip r:embed="rId2"/>
          <a:stretch>
            <a:fillRect/>
          </a:stretch>
        </p:blipFill>
        <p:spPr>
          <a:xfrm>
            <a:off x="5362159" y="229018"/>
            <a:ext cx="6102625" cy="3042168"/>
          </a:xfrm>
          <a:prstGeom prst="rect">
            <a:avLst/>
          </a:prstGeom>
        </p:spPr>
      </p:pic>
      <p:pic>
        <p:nvPicPr>
          <p:cNvPr id="9" name="Picture 8">
            <a:extLst>
              <a:ext uri="{FF2B5EF4-FFF2-40B4-BE49-F238E27FC236}">
                <a16:creationId xmlns:a16="http://schemas.microsoft.com/office/drawing/2014/main" id="{A58E2696-DC56-20C2-C74C-9ECEFF975C48}"/>
              </a:ext>
            </a:extLst>
          </p:cNvPr>
          <p:cNvPicPr>
            <a:picLocks noChangeAspect="1"/>
          </p:cNvPicPr>
          <p:nvPr/>
        </p:nvPicPr>
        <p:blipFill>
          <a:blip r:embed="rId3"/>
          <a:stretch>
            <a:fillRect/>
          </a:stretch>
        </p:blipFill>
        <p:spPr>
          <a:xfrm>
            <a:off x="388337" y="4830184"/>
            <a:ext cx="5987775" cy="1798797"/>
          </a:xfrm>
          <a:prstGeom prst="rect">
            <a:avLst/>
          </a:prstGeom>
        </p:spPr>
      </p:pic>
    </p:spTree>
    <p:extLst>
      <p:ext uri="{BB962C8B-B14F-4D97-AF65-F5344CB8AC3E}">
        <p14:creationId xmlns:p14="http://schemas.microsoft.com/office/powerpoint/2010/main" val="3929638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ed poster with white text&#10;&#10;Description automatically generated">
            <a:extLst>
              <a:ext uri="{FF2B5EF4-FFF2-40B4-BE49-F238E27FC236}">
                <a16:creationId xmlns:a16="http://schemas.microsoft.com/office/drawing/2014/main" id="{0847811D-53A7-D1CA-E2F0-62940BF871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pic>
        <p:nvPicPr>
          <p:cNvPr id="5" name="Picture 4" descr="A qr code on a blue background&#10;&#10;Description automatically generated">
            <a:extLst>
              <a:ext uri="{FF2B5EF4-FFF2-40B4-BE49-F238E27FC236}">
                <a16:creationId xmlns:a16="http://schemas.microsoft.com/office/drawing/2014/main" id="{2BD1A18B-EFC7-4391-2987-D532A75DD6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555" y="4306036"/>
            <a:ext cx="2369976" cy="2369976"/>
          </a:xfrm>
          <a:prstGeom prst="rect">
            <a:avLst/>
          </a:prstGeom>
        </p:spPr>
      </p:pic>
      <p:sp>
        <p:nvSpPr>
          <p:cNvPr id="6" name="TextBox 5">
            <a:extLst>
              <a:ext uri="{FF2B5EF4-FFF2-40B4-BE49-F238E27FC236}">
                <a16:creationId xmlns:a16="http://schemas.microsoft.com/office/drawing/2014/main" id="{E49F1CCA-3A02-C8DA-8620-189D745C5E33}"/>
              </a:ext>
            </a:extLst>
          </p:cNvPr>
          <p:cNvSpPr txBox="1"/>
          <p:nvPr/>
        </p:nvSpPr>
        <p:spPr>
          <a:xfrm>
            <a:off x="80405" y="966914"/>
            <a:ext cx="3489730" cy="3170099"/>
          </a:xfrm>
          <a:prstGeom prst="rect">
            <a:avLst/>
          </a:prstGeom>
          <a:noFill/>
        </p:spPr>
        <p:txBody>
          <a:bodyPr wrap="square" rtlCol="0">
            <a:spAutoFit/>
          </a:bodyPr>
          <a:lstStyle/>
          <a:p>
            <a:r>
              <a:rPr lang="en-US" sz="4000" b="1" dirty="0">
                <a:solidFill>
                  <a:schemeClr val="bg1"/>
                </a:solidFill>
                <a:latin typeface="+mj-lt"/>
              </a:rPr>
              <a:t>Web Resources and Tool Kit Now Available on FASDUnited.org</a:t>
            </a:r>
          </a:p>
        </p:txBody>
      </p:sp>
    </p:spTree>
    <p:extLst>
      <p:ext uri="{BB962C8B-B14F-4D97-AF65-F5344CB8AC3E}">
        <p14:creationId xmlns:p14="http://schemas.microsoft.com/office/powerpoint/2010/main" val="5313386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236" b="7236"/>
          <a:stretch>
            <a:fillRect/>
          </a:stretch>
        </p:blipFill>
        <p:spPr>
          <a:xfrm>
            <a:off x="0" y="0"/>
            <a:ext cx="12192000" cy="6858000"/>
          </a:xfrm>
          <a:prstGeom prst="rect">
            <a:avLst/>
          </a:prstGeom>
          <a:effectLst>
            <a:outerShdw blurRad="50800" dist="50800" dir="5400000" algn="ctr" rotWithShape="0">
              <a:srgbClr val="000000">
                <a:alpha val="15000"/>
              </a:srgbClr>
            </a:outerShdw>
          </a:effectLst>
        </p:spPr>
      </p:pic>
      <p:sp>
        <p:nvSpPr>
          <p:cNvPr id="3" name="TextBox 3"/>
          <p:cNvSpPr txBox="1"/>
          <p:nvPr/>
        </p:nvSpPr>
        <p:spPr>
          <a:xfrm>
            <a:off x="1861812" y="4782241"/>
            <a:ext cx="10068959" cy="1256754"/>
          </a:xfrm>
          <a:prstGeom prst="rect">
            <a:avLst/>
          </a:prstGeom>
        </p:spPr>
        <p:txBody>
          <a:bodyPr lIns="0" tIns="0" rIns="0" bIns="0" rtlCol="0" anchor="t">
            <a:spAutoFit/>
          </a:bodyPr>
          <a:lstStyle/>
          <a:p>
            <a:pPr algn="r" defTabSz="609630">
              <a:lnSpc>
                <a:spcPts val="4932"/>
              </a:lnSpc>
            </a:pPr>
            <a:r>
              <a:rPr lang="en-US" sz="4443" dirty="0">
                <a:solidFill>
                  <a:srgbClr val="FFFF00"/>
                </a:solidFill>
                <a:latin typeface="Cerebri Bold"/>
              </a:rPr>
              <a:t>Coming to its new home in Seattle</a:t>
            </a:r>
          </a:p>
          <a:p>
            <a:pPr algn="r" defTabSz="609630">
              <a:lnSpc>
                <a:spcPts val="4932"/>
              </a:lnSpc>
            </a:pPr>
            <a:r>
              <a:rPr lang="en-US" sz="4443" dirty="0">
                <a:solidFill>
                  <a:srgbClr val="FFFF00"/>
                </a:solidFill>
                <a:latin typeface="Cerebri Bold"/>
              </a:rPr>
              <a:t>April 11-14, 2024</a:t>
            </a:r>
          </a:p>
        </p:txBody>
      </p:sp>
      <p:sp>
        <p:nvSpPr>
          <p:cNvPr id="4" name="TextBox 4"/>
          <p:cNvSpPr txBox="1"/>
          <p:nvPr/>
        </p:nvSpPr>
        <p:spPr>
          <a:xfrm>
            <a:off x="1296030" y="2692333"/>
            <a:ext cx="8549305" cy="1192634"/>
          </a:xfrm>
          <a:prstGeom prst="rect">
            <a:avLst/>
          </a:prstGeom>
        </p:spPr>
        <p:txBody>
          <a:bodyPr wrap="square" lIns="0" tIns="0" rIns="0" bIns="0" rtlCol="0" anchor="t">
            <a:spAutoFit/>
          </a:bodyPr>
          <a:lstStyle/>
          <a:p>
            <a:pPr algn="ctr" defTabSz="609630">
              <a:lnSpc>
                <a:spcPts val="3111"/>
              </a:lnSpc>
              <a:spcBef>
                <a:spcPct val="0"/>
              </a:spcBef>
            </a:pPr>
            <a:r>
              <a:rPr lang="en-US" sz="2800" dirty="0">
                <a:solidFill>
                  <a:srgbClr val="FFFFFF"/>
                </a:solidFill>
                <a:latin typeface="Cerebri Light"/>
              </a:rPr>
              <a:t>Review, Respond and Relate</a:t>
            </a:r>
          </a:p>
          <a:p>
            <a:pPr algn="ctr" defTabSz="609630">
              <a:lnSpc>
                <a:spcPts val="3111"/>
              </a:lnSpc>
              <a:spcBef>
                <a:spcPct val="0"/>
              </a:spcBef>
            </a:pPr>
            <a:r>
              <a:rPr lang="en-US" sz="2800" dirty="0">
                <a:solidFill>
                  <a:srgbClr val="FFFFFF"/>
                </a:solidFill>
                <a:latin typeface="Cerebri Light"/>
              </a:rPr>
              <a:t>Integrating Research, Policy and Practice</a:t>
            </a:r>
          </a:p>
          <a:p>
            <a:pPr algn="ctr" defTabSz="609630">
              <a:lnSpc>
                <a:spcPts val="3111"/>
              </a:lnSpc>
              <a:spcBef>
                <a:spcPct val="0"/>
              </a:spcBef>
            </a:pPr>
            <a:r>
              <a:rPr lang="en-US" sz="2800" dirty="0">
                <a:solidFill>
                  <a:srgbClr val="FFFFFF"/>
                </a:solidFill>
                <a:latin typeface="Cerebri Light"/>
              </a:rPr>
              <a:t>Around the World</a:t>
            </a:r>
          </a:p>
        </p:txBody>
      </p:sp>
      <p:sp>
        <p:nvSpPr>
          <p:cNvPr id="5" name="TextBox 5"/>
          <p:cNvSpPr txBox="1"/>
          <p:nvPr/>
        </p:nvSpPr>
        <p:spPr>
          <a:xfrm>
            <a:off x="117990" y="734440"/>
            <a:ext cx="10961342" cy="2031325"/>
          </a:xfrm>
          <a:prstGeom prst="rect">
            <a:avLst/>
          </a:prstGeom>
        </p:spPr>
        <p:txBody>
          <a:bodyPr wrap="square" lIns="0" tIns="0" rIns="0" bIns="0" rtlCol="0" anchor="t">
            <a:spAutoFit/>
          </a:bodyPr>
          <a:lstStyle/>
          <a:p>
            <a:pPr algn="ctr" defTabSz="609630">
              <a:spcBef>
                <a:spcPct val="0"/>
              </a:spcBef>
            </a:pPr>
            <a:r>
              <a:rPr lang="en-US" sz="4400" dirty="0">
                <a:solidFill>
                  <a:srgbClr val="FFFFFF"/>
                </a:solidFill>
                <a:latin typeface="Cerebri Bold"/>
              </a:rPr>
              <a:t>9th International Research Conference on</a:t>
            </a:r>
          </a:p>
          <a:p>
            <a:pPr algn="ctr" defTabSz="609630">
              <a:spcBef>
                <a:spcPct val="0"/>
              </a:spcBef>
            </a:pPr>
            <a:r>
              <a:rPr lang="en-US" sz="4400" dirty="0">
                <a:solidFill>
                  <a:srgbClr val="FFFFFF"/>
                </a:solidFill>
                <a:latin typeface="Cerebri Bold"/>
              </a:rPr>
              <a:t>Adolescents and Adults with</a:t>
            </a:r>
          </a:p>
          <a:p>
            <a:pPr algn="ctr" defTabSz="609630">
              <a:spcBef>
                <a:spcPct val="0"/>
              </a:spcBef>
            </a:pPr>
            <a:r>
              <a:rPr lang="en-US" sz="4400" dirty="0">
                <a:solidFill>
                  <a:srgbClr val="FFFFFF"/>
                </a:solidFill>
                <a:latin typeface="Cerebri Bold"/>
              </a:rPr>
              <a:t>Fetal Alcohol Spectrum Disorder</a:t>
            </a:r>
          </a:p>
        </p:txBody>
      </p:sp>
      <p:sp>
        <p:nvSpPr>
          <p:cNvPr id="7" name="TextBox 7"/>
          <p:cNvSpPr txBox="1"/>
          <p:nvPr/>
        </p:nvSpPr>
        <p:spPr>
          <a:xfrm>
            <a:off x="-102823" y="6059357"/>
            <a:ext cx="6527592" cy="350802"/>
          </a:xfrm>
          <a:prstGeom prst="rect">
            <a:avLst/>
          </a:prstGeom>
        </p:spPr>
        <p:txBody>
          <a:bodyPr lIns="0" tIns="0" rIns="0" bIns="0" rtlCol="0" anchor="t">
            <a:spAutoFit/>
          </a:bodyPr>
          <a:lstStyle/>
          <a:p>
            <a:pPr algn="ctr" defTabSz="609630">
              <a:lnSpc>
                <a:spcPts val="2987"/>
              </a:lnSpc>
            </a:pPr>
            <a:r>
              <a:rPr lang="en-US" sz="2133">
                <a:solidFill>
                  <a:srgbClr val="FFF001"/>
                </a:solidFill>
                <a:latin typeface="Cerebri Bold"/>
              </a:rPr>
              <a:t>A project of The ALC FASD Changemakers and</a:t>
            </a:r>
          </a:p>
        </p:txBody>
      </p:sp>
      <p:grpSp>
        <p:nvGrpSpPr>
          <p:cNvPr id="8" name="Group 8"/>
          <p:cNvGrpSpPr/>
          <p:nvPr/>
        </p:nvGrpSpPr>
        <p:grpSpPr>
          <a:xfrm>
            <a:off x="350012" y="4690873"/>
            <a:ext cx="1408977" cy="1323434"/>
            <a:chOff x="0" y="0"/>
            <a:chExt cx="1343154" cy="1343154"/>
          </a:xfrm>
        </p:grpSpPr>
        <p:sp>
          <p:nvSpPr>
            <p:cNvPr id="9" name="Freeform 9"/>
            <p:cNvSpPr/>
            <p:nvPr/>
          </p:nvSpPr>
          <p:spPr>
            <a:xfrm>
              <a:off x="0" y="0"/>
              <a:ext cx="1343154" cy="1343154"/>
            </a:xfrm>
            <a:custGeom>
              <a:avLst/>
              <a:gdLst/>
              <a:ahLst/>
              <a:cxnLst/>
              <a:rect l="l" t="t" r="r" b="b"/>
              <a:pathLst>
                <a:path w="1343154" h="1343154">
                  <a:moveTo>
                    <a:pt x="0" y="0"/>
                  </a:moveTo>
                  <a:lnTo>
                    <a:pt x="1343154" y="0"/>
                  </a:lnTo>
                  <a:lnTo>
                    <a:pt x="1343154" y="1343154"/>
                  </a:lnTo>
                  <a:lnTo>
                    <a:pt x="0" y="134315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10" name="Freeform 10"/>
          <p:cNvSpPr/>
          <p:nvPr/>
        </p:nvSpPr>
        <p:spPr>
          <a:xfrm>
            <a:off x="6198834" y="5640414"/>
            <a:ext cx="1063572" cy="1063572"/>
          </a:xfrm>
          <a:custGeom>
            <a:avLst/>
            <a:gdLst/>
            <a:ahLst/>
            <a:cxnLst/>
            <a:rect l="l" t="t" r="r" b="b"/>
            <a:pathLst>
              <a:path w="1595358" h="1595358">
                <a:moveTo>
                  <a:pt x="0" y="0"/>
                </a:moveTo>
                <a:lnTo>
                  <a:pt x="1595358" y="0"/>
                </a:lnTo>
                <a:lnTo>
                  <a:pt x="1595358" y="1595358"/>
                </a:lnTo>
                <a:lnTo>
                  <a:pt x="0" y="1595358"/>
                </a:lnTo>
                <a:lnTo>
                  <a:pt x="0" y="0"/>
                </a:lnTo>
                <a:close/>
              </a:path>
            </a:pathLst>
          </a:custGeom>
          <a:blipFill>
            <a:blip r:embed="rId5"/>
            <a:stretch>
              <a:fillRect/>
            </a:stretch>
          </a:blipFill>
        </p:spPr>
        <p:txBody>
          <a:bodyPr/>
          <a:lstStyle/>
          <a:p>
            <a:endParaRPr lang="en-US"/>
          </a:p>
        </p:txBody>
      </p:sp>
      <p:grpSp>
        <p:nvGrpSpPr>
          <p:cNvPr id="11" name="Group 11"/>
          <p:cNvGrpSpPr/>
          <p:nvPr/>
        </p:nvGrpSpPr>
        <p:grpSpPr>
          <a:xfrm>
            <a:off x="6730620" y="5947484"/>
            <a:ext cx="2684268" cy="590429"/>
            <a:chOff x="0" y="-85725"/>
            <a:chExt cx="5368536" cy="1180858"/>
          </a:xfrm>
        </p:grpSpPr>
        <p:sp>
          <p:nvSpPr>
            <p:cNvPr id="12" name="TextBox 12"/>
            <p:cNvSpPr txBox="1"/>
            <p:nvPr/>
          </p:nvSpPr>
          <p:spPr>
            <a:xfrm>
              <a:off x="0" y="-85725"/>
              <a:ext cx="4727990" cy="1006686"/>
            </a:xfrm>
            <a:prstGeom prst="rect">
              <a:avLst/>
            </a:prstGeom>
          </p:spPr>
          <p:txBody>
            <a:bodyPr lIns="0" tIns="0" rIns="0" bIns="0" rtlCol="0" anchor="t">
              <a:spAutoFit/>
            </a:bodyPr>
            <a:lstStyle/>
            <a:p>
              <a:pPr algn="ctr" defTabSz="609630">
                <a:lnSpc>
                  <a:spcPts val="4306"/>
                </a:lnSpc>
              </a:pPr>
              <a:r>
                <a:rPr lang="en-US" sz="3075" spc="-107">
                  <a:solidFill>
                    <a:srgbClr val="FFFFFF"/>
                  </a:solidFill>
                  <a:latin typeface="Cerebri Bold Bold"/>
                </a:rPr>
                <a:t>FASD United</a:t>
              </a:r>
            </a:p>
          </p:txBody>
        </p:sp>
        <p:sp>
          <p:nvSpPr>
            <p:cNvPr id="13" name="TextBox 13"/>
            <p:cNvSpPr txBox="1"/>
            <p:nvPr/>
          </p:nvSpPr>
          <p:spPr>
            <a:xfrm>
              <a:off x="77042" y="760783"/>
              <a:ext cx="5291494" cy="186848"/>
            </a:xfrm>
            <a:prstGeom prst="rect">
              <a:avLst/>
            </a:prstGeom>
          </p:spPr>
          <p:txBody>
            <a:bodyPr lIns="0" tIns="0" rIns="0" bIns="0" rtlCol="0" anchor="t">
              <a:spAutoFit/>
            </a:bodyPr>
            <a:lstStyle/>
            <a:p>
              <a:pPr defTabSz="609630">
                <a:lnSpc>
                  <a:spcPts val="791"/>
                </a:lnSpc>
              </a:pPr>
              <a:r>
                <a:rPr lang="en-US" sz="565">
                  <a:solidFill>
                    <a:srgbClr val="FFFFFF"/>
                  </a:solidFill>
                  <a:latin typeface="Cerebri Light Bold"/>
                </a:rPr>
                <a:t>THE NATIONAL VOICE ON FETAL ALCOHOL SPECTRUM DISORDERS</a:t>
              </a:r>
            </a:p>
          </p:txBody>
        </p:sp>
        <p:sp>
          <p:nvSpPr>
            <p:cNvPr id="14" name="TextBox 14"/>
            <p:cNvSpPr txBox="1"/>
            <p:nvPr/>
          </p:nvSpPr>
          <p:spPr>
            <a:xfrm>
              <a:off x="778518" y="932909"/>
              <a:ext cx="3888542" cy="162224"/>
            </a:xfrm>
            <a:prstGeom prst="rect">
              <a:avLst/>
            </a:prstGeom>
          </p:spPr>
          <p:txBody>
            <a:bodyPr lIns="0" tIns="0" rIns="0" bIns="0" rtlCol="0" anchor="t">
              <a:spAutoFit/>
            </a:bodyPr>
            <a:lstStyle/>
            <a:p>
              <a:pPr algn="r" defTabSz="609630">
                <a:lnSpc>
                  <a:spcPts val="663"/>
                </a:lnSpc>
              </a:pPr>
              <a:r>
                <a:rPr lang="en-US" sz="473">
                  <a:solidFill>
                    <a:srgbClr val="FFFFFF"/>
                  </a:solidFill>
                  <a:latin typeface="Cerebri Light Bold"/>
                </a:rPr>
                <a:t>Formerly NOFAS</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BC9DD-A246-9329-5A39-28BF275BE60A}"/>
              </a:ext>
            </a:extLst>
          </p:cNvPr>
          <p:cNvSpPr>
            <a:spLocks noGrp="1"/>
          </p:cNvSpPr>
          <p:nvPr>
            <p:ph type="ctrTitle"/>
          </p:nvPr>
        </p:nvSpPr>
        <p:spPr/>
        <p:txBody>
          <a:bodyPr/>
          <a:lstStyle/>
          <a:p>
            <a:r>
              <a:rPr lang="en-US"/>
              <a:t>Run FASD</a:t>
            </a:r>
          </a:p>
        </p:txBody>
      </p:sp>
      <p:sp>
        <p:nvSpPr>
          <p:cNvPr id="3" name="Subtitle 2">
            <a:extLst>
              <a:ext uri="{FF2B5EF4-FFF2-40B4-BE49-F238E27FC236}">
                <a16:creationId xmlns:a16="http://schemas.microsoft.com/office/drawing/2014/main" id="{9B4A834B-C8D1-08E9-50F3-4558DFD1F4AA}"/>
              </a:ext>
            </a:extLst>
          </p:cNvPr>
          <p:cNvSpPr>
            <a:spLocks noGrp="1"/>
          </p:cNvSpPr>
          <p:nvPr>
            <p:ph type="subTitle" idx="1"/>
          </p:nvPr>
        </p:nvSpPr>
        <p:spPr/>
        <p:txBody>
          <a:bodyPr/>
          <a:lstStyle/>
          <a:p>
            <a:endParaRPr lang="en-US"/>
          </a:p>
        </p:txBody>
      </p:sp>
      <p:pic>
        <p:nvPicPr>
          <p:cNvPr id="5" name="Picture 4" descr="A picture containing text, person, mobile phone, screenshot&#10;&#10;Description automatically generated">
            <a:extLst>
              <a:ext uri="{FF2B5EF4-FFF2-40B4-BE49-F238E27FC236}">
                <a16:creationId xmlns:a16="http://schemas.microsoft.com/office/drawing/2014/main" id="{5E0DD1DC-3DA3-2661-EFB6-A4EEC51C11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017" y="601733"/>
            <a:ext cx="11428571" cy="4761905"/>
          </a:xfrm>
          <a:prstGeom prst="rect">
            <a:avLst/>
          </a:prstGeom>
        </p:spPr>
      </p:pic>
      <p:pic>
        <p:nvPicPr>
          <p:cNvPr id="6" name="Picture 5">
            <a:extLst>
              <a:ext uri="{FF2B5EF4-FFF2-40B4-BE49-F238E27FC236}">
                <a16:creationId xmlns:a16="http://schemas.microsoft.com/office/drawing/2014/main" id="{54522174-44CD-E58B-BCF8-E611E6807570}"/>
              </a:ext>
            </a:extLst>
          </p:cNvPr>
          <p:cNvPicPr>
            <a:picLocks noChangeAspect="1"/>
          </p:cNvPicPr>
          <p:nvPr/>
        </p:nvPicPr>
        <p:blipFill>
          <a:blip r:embed="rId3"/>
          <a:stretch>
            <a:fillRect/>
          </a:stretch>
        </p:blipFill>
        <p:spPr>
          <a:xfrm>
            <a:off x="7355632" y="4757149"/>
            <a:ext cx="1853682" cy="1853682"/>
          </a:xfrm>
          <a:prstGeom prst="rect">
            <a:avLst/>
          </a:prstGeom>
        </p:spPr>
      </p:pic>
    </p:spTree>
    <p:extLst>
      <p:ext uri="{BB962C8B-B14F-4D97-AF65-F5344CB8AC3E}">
        <p14:creationId xmlns:p14="http://schemas.microsoft.com/office/powerpoint/2010/main" val="36869271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689BF-2B3C-B91F-8503-35E1BBBA928D}"/>
              </a:ext>
            </a:extLst>
          </p:cNvPr>
          <p:cNvSpPr>
            <a:spLocks noGrp="1"/>
          </p:cNvSpPr>
          <p:nvPr>
            <p:ph type="title"/>
          </p:nvPr>
        </p:nvSpPr>
        <p:spPr/>
        <p:txBody>
          <a:bodyPr/>
          <a:lstStyle/>
          <a:p>
            <a:r>
              <a:rPr lang="en-US"/>
              <a:t>FASD Respect Act 2.0</a:t>
            </a:r>
          </a:p>
        </p:txBody>
      </p:sp>
      <p:pic>
        <p:nvPicPr>
          <p:cNvPr id="6" name="Picture Placeholder 5" descr="Logo, company name&#10;&#10;Description automatically generated">
            <a:extLst>
              <a:ext uri="{FF2B5EF4-FFF2-40B4-BE49-F238E27FC236}">
                <a16:creationId xmlns:a16="http://schemas.microsoft.com/office/drawing/2014/main" id="{E6199046-F54A-BC00-0DFB-4B689BDC2714}"/>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519" b="1070"/>
          <a:stretch/>
        </p:blipFill>
        <p:spPr>
          <a:xfrm>
            <a:off x="5183188" y="402199"/>
            <a:ext cx="6172200" cy="6074228"/>
          </a:xfrm>
        </p:spPr>
      </p:pic>
      <p:sp>
        <p:nvSpPr>
          <p:cNvPr id="4" name="Text Placeholder 3">
            <a:extLst>
              <a:ext uri="{FF2B5EF4-FFF2-40B4-BE49-F238E27FC236}">
                <a16:creationId xmlns:a16="http://schemas.microsoft.com/office/drawing/2014/main" id="{8FB55B24-F085-4F9E-1B8C-37D7535B7669}"/>
              </a:ext>
            </a:extLst>
          </p:cNvPr>
          <p:cNvSpPr>
            <a:spLocks noGrp="1"/>
          </p:cNvSpPr>
          <p:nvPr>
            <p:ph type="body" sz="half" idx="2"/>
          </p:nvPr>
        </p:nvSpPr>
        <p:spPr/>
        <p:txBody>
          <a:bodyPr/>
          <a:lstStyle/>
          <a:p>
            <a:pPr>
              <a:lnSpc>
                <a:spcPct val="107000"/>
              </a:lnSpc>
              <a:spcBef>
                <a:spcPts val="200"/>
              </a:spcBef>
            </a:pPr>
            <a:r>
              <a:rPr lang="en-US" sz="2600" b="1"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Bill Contents</a:t>
            </a:r>
          </a:p>
          <a:p>
            <a:pPr marL="685800" lvl="1" indent="-228600">
              <a:lnSpc>
                <a:spcPct val="107000"/>
              </a:lnSpc>
              <a:spcBef>
                <a:spcPts val="0"/>
              </a:spcBef>
              <a:buFont typeface="Arial" panose="020B0604020202020204" pitchFamily="34" charset="0"/>
              <a:buChar char="•"/>
            </a:pPr>
            <a:r>
              <a:rPr lang="en-US" sz="2200" dirty="0">
                <a:effectLst/>
                <a:latin typeface="Calibri" panose="020F0502020204030204" pitchFamily="34" charset="0"/>
                <a:ea typeface="Calibri" panose="020F0502020204030204" pitchFamily="34" charset="0"/>
                <a:cs typeface="Times New Roman" panose="02020603050405020304" pitchFamily="18" charset="0"/>
              </a:rPr>
              <a:t>Education, Awareness and Services across community agencies</a:t>
            </a:r>
          </a:p>
          <a:p>
            <a:pPr marL="685800" lvl="1" indent="-228600">
              <a:lnSpc>
                <a:spcPct val="107000"/>
              </a:lnSpc>
              <a:spcBef>
                <a:spcPts val="0"/>
              </a:spcBef>
              <a:buFont typeface="Arial" panose="020B0604020202020204" pitchFamily="34" charset="0"/>
              <a:buChar char="•"/>
            </a:pPr>
            <a:r>
              <a:rPr lang="en-US" sz="2200" dirty="0">
                <a:effectLst/>
                <a:latin typeface="Calibri" panose="020F0502020204030204" pitchFamily="34" charset="0"/>
                <a:ea typeface="Calibri" panose="020F0502020204030204" pitchFamily="34" charset="0"/>
                <a:cs typeface="Times New Roman" panose="02020603050405020304" pitchFamily="18" charset="0"/>
              </a:rPr>
              <a:t>Building State and Tribal Systems</a:t>
            </a:r>
          </a:p>
          <a:p>
            <a:pPr marL="685800" lvl="1" indent="-228600">
              <a:lnSpc>
                <a:spcPct val="107000"/>
              </a:lnSpc>
              <a:spcBef>
                <a:spcPts val="0"/>
              </a:spcBef>
              <a:spcAft>
                <a:spcPts val="800"/>
              </a:spcAft>
              <a:buFont typeface="Arial" panose="020B0604020202020204" pitchFamily="34" charset="0"/>
              <a:buChar char="•"/>
            </a:pPr>
            <a:r>
              <a:rPr lang="en-US" sz="2200" dirty="0">
                <a:effectLst/>
                <a:latin typeface="Calibri" panose="020F0502020204030204" pitchFamily="34" charset="0"/>
                <a:ea typeface="Calibri" panose="020F0502020204030204" pitchFamily="34" charset="0"/>
                <a:cs typeface="Times New Roman" panose="02020603050405020304" pitchFamily="18" charset="0"/>
              </a:rPr>
              <a:t>Centers for Excellence</a:t>
            </a:r>
          </a:p>
          <a:p>
            <a:endParaRPr lang="en-US" b="1" dirty="0"/>
          </a:p>
        </p:txBody>
      </p:sp>
    </p:spTree>
    <p:extLst>
      <p:ext uri="{BB962C8B-B14F-4D97-AF65-F5344CB8AC3E}">
        <p14:creationId xmlns:p14="http://schemas.microsoft.com/office/powerpoint/2010/main" val="4602133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C9858-CA94-44E7-889C-2D7F78E65EE4}"/>
              </a:ext>
            </a:extLst>
          </p:cNvPr>
          <p:cNvSpPr>
            <a:spLocks noGrp="1"/>
          </p:cNvSpPr>
          <p:nvPr>
            <p:ph type="title"/>
          </p:nvPr>
        </p:nvSpPr>
        <p:spPr>
          <a:xfrm>
            <a:off x="469606" y="0"/>
            <a:ext cx="10515600" cy="1325563"/>
          </a:xfrm>
        </p:spPr>
        <p:txBody>
          <a:bodyPr/>
          <a:lstStyle/>
          <a:p>
            <a:r>
              <a:rPr lang="en-US"/>
              <a:t>Pathway to Law</a:t>
            </a:r>
          </a:p>
        </p:txBody>
      </p:sp>
      <p:graphicFrame>
        <p:nvGraphicFramePr>
          <p:cNvPr id="3" name="Diagram 2">
            <a:extLst>
              <a:ext uri="{FF2B5EF4-FFF2-40B4-BE49-F238E27FC236}">
                <a16:creationId xmlns:a16="http://schemas.microsoft.com/office/drawing/2014/main" id="{8E81D5E9-8AE3-4A67-A56A-A8026565A72E}"/>
              </a:ext>
            </a:extLst>
          </p:cNvPr>
          <p:cNvGraphicFramePr/>
          <p:nvPr>
            <p:extLst>
              <p:ext uri="{D42A27DB-BD31-4B8C-83A1-F6EECF244321}">
                <p14:modId xmlns:p14="http://schemas.microsoft.com/office/powerpoint/2010/main" val="843393110"/>
              </p:ext>
            </p:extLst>
          </p:nvPr>
        </p:nvGraphicFramePr>
        <p:xfrm>
          <a:off x="279479" y="528280"/>
          <a:ext cx="11633041"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Picture Placeholder 5" descr="Logo, company name&#10;&#10;Description automatically generated">
            <a:extLst>
              <a:ext uri="{FF2B5EF4-FFF2-40B4-BE49-F238E27FC236}">
                <a16:creationId xmlns:a16="http://schemas.microsoft.com/office/drawing/2014/main" id="{B82E7F64-4B2A-B165-C067-9BE4F1F57C3C}"/>
              </a:ext>
            </a:extLst>
          </p:cNvPr>
          <p:cNvPicPr>
            <a:picLocks noChangeAspect="1"/>
          </p:cNvPicPr>
          <p:nvPr/>
        </p:nvPicPr>
        <p:blipFill rotWithShape="1">
          <a:blip r:embed="rId7">
            <a:extLst>
              <a:ext uri="{28A0092B-C50C-407E-A947-70E740481C1C}">
                <a14:useLocalDpi xmlns:a14="http://schemas.microsoft.com/office/drawing/2010/main" val="0"/>
              </a:ext>
            </a:extLst>
          </a:blip>
          <a:srcRect t="519" b="1070"/>
          <a:stretch/>
        </p:blipFill>
        <p:spPr>
          <a:xfrm>
            <a:off x="9847183" y="4592764"/>
            <a:ext cx="2065337" cy="2032554"/>
          </a:xfrm>
          <a:prstGeom prst="rect">
            <a:avLst/>
          </a:prstGeom>
        </p:spPr>
      </p:pic>
      <p:sp>
        <p:nvSpPr>
          <p:cNvPr id="13" name="TextBox 12">
            <a:extLst>
              <a:ext uri="{FF2B5EF4-FFF2-40B4-BE49-F238E27FC236}">
                <a16:creationId xmlns:a16="http://schemas.microsoft.com/office/drawing/2014/main" id="{9E58460B-C929-3ED4-5025-93CC611B2C8F}"/>
              </a:ext>
            </a:extLst>
          </p:cNvPr>
          <p:cNvSpPr txBox="1"/>
          <p:nvPr/>
        </p:nvSpPr>
        <p:spPr>
          <a:xfrm>
            <a:off x="771525" y="5353050"/>
            <a:ext cx="6457950" cy="523220"/>
          </a:xfrm>
          <a:prstGeom prst="rect">
            <a:avLst/>
          </a:prstGeom>
          <a:noFill/>
        </p:spPr>
        <p:txBody>
          <a:bodyPr wrap="square" rtlCol="0">
            <a:spAutoFit/>
          </a:bodyPr>
          <a:lstStyle/>
          <a:p>
            <a:r>
              <a:rPr lang="en-US" sz="2800"/>
              <a:t>The 118</a:t>
            </a:r>
            <a:r>
              <a:rPr lang="en-US" sz="2800" baseline="30000"/>
              <a:t>th</a:t>
            </a:r>
            <a:r>
              <a:rPr lang="en-US" sz="2800"/>
              <a:t> Congress Lasts for 2 years.</a:t>
            </a:r>
          </a:p>
        </p:txBody>
      </p:sp>
      <p:sp>
        <p:nvSpPr>
          <p:cNvPr id="4" name="Arrow: Down 3">
            <a:extLst>
              <a:ext uri="{FF2B5EF4-FFF2-40B4-BE49-F238E27FC236}">
                <a16:creationId xmlns:a16="http://schemas.microsoft.com/office/drawing/2014/main" id="{93E01341-5BDB-9C40-8537-58C39F753AB0}"/>
              </a:ext>
            </a:extLst>
          </p:cNvPr>
          <p:cNvSpPr/>
          <p:nvPr/>
        </p:nvSpPr>
        <p:spPr>
          <a:xfrm>
            <a:off x="3451266" y="1060672"/>
            <a:ext cx="942975" cy="1066800"/>
          </a:xfrm>
          <a:prstGeom prst="downArrow">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a:t>April</a:t>
            </a:r>
          </a:p>
        </p:txBody>
      </p:sp>
      <p:sp>
        <p:nvSpPr>
          <p:cNvPr id="11" name="Arrow: Down 10">
            <a:extLst>
              <a:ext uri="{FF2B5EF4-FFF2-40B4-BE49-F238E27FC236}">
                <a16:creationId xmlns:a16="http://schemas.microsoft.com/office/drawing/2014/main" id="{7BA6AF77-C41D-5925-CD4C-AAF0DF2F8B5A}"/>
              </a:ext>
            </a:extLst>
          </p:cNvPr>
          <p:cNvSpPr/>
          <p:nvPr/>
        </p:nvSpPr>
        <p:spPr>
          <a:xfrm>
            <a:off x="3823854" y="1131349"/>
            <a:ext cx="942975" cy="1066800"/>
          </a:xfrm>
          <a:prstGeom prst="down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a:t>May</a:t>
            </a:r>
          </a:p>
        </p:txBody>
      </p:sp>
      <p:sp>
        <p:nvSpPr>
          <p:cNvPr id="5" name="Arrow: Down 4">
            <a:extLst>
              <a:ext uri="{FF2B5EF4-FFF2-40B4-BE49-F238E27FC236}">
                <a16:creationId xmlns:a16="http://schemas.microsoft.com/office/drawing/2014/main" id="{61EEB89A-6E9F-E5B4-ADB6-7FDA089506C2}"/>
              </a:ext>
            </a:extLst>
          </p:cNvPr>
          <p:cNvSpPr/>
          <p:nvPr/>
        </p:nvSpPr>
        <p:spPr>
          <a:xfrm>
            <a:off x="4956956" y="1225590"/>
            <a:ext cx="942975" cy="1066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a:t>June</a:t>
            </a:r>
          </a:p>
        </p:txBody>
      </p:sp>
      <p:sp>
        <p:nvSpPr>
          <p:cNvPr id="7" name="Arrow: Down 6">
            <a:extLst>
              <a:ext uri="{FF2B5EF4-FFF2-40B4-BE49-F238E27FC236}">
                <a16:creationId xmlns:a16="http://schemas.microsoft.com/office/drawing/2014/main" id="{42A6427B-8B0B-3BB4-8974-80E19EB932CA}"/>
              </a:ext>
            </a:extLst>
          </p:cNvPr>
          <p:cNvSpPr/>
          <p:nvPr/>
        </p:nvSpPr>
        <p:spPr>
          <a:xfrm>
            <a:off x="5465862" y="428050"/>
            <a:ext cx="942975" cy="1066800"/>
          </a:xfrm>
          <a:prstGeom prst="down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a:t>July</a:t>
            </a:r>
          </a:p>
        </p:txBody>
      </p:sp>
      <p:sp>
        <p:nvSpPr>
          <p:cNvPr id="6" name="Arrow: Down 5">
            <a:extLst>
              <a:ext uri="{FF2B5EF4-FFF2-40B4-BE49-F238E27FC236}">
                <a16:creationId xmlns:a16="http://schemas.microsoft.com/office/drawing/2014/main" id="{348CFCAB-DF8F-9875-3510-4A81E0790CAC}"/>
              </a:ext>
            </a:extLst>
          </p:cNvPr>
          <p:cNvSpPr/>
          <p:nvPr/>
        </p:nvSpPr>
        <p:spPr>
          <a:xfrm>
            <a:off x="5462329" y="1358963"/>
            <a:ext cx="942975" cy="1066800"/>
          </a:xfrm>
          <a:prstGeom prst="downArrow">
            <a:avLst/>
          </a:prstGeom>
          <a:solidFill>
            <a:srgbClr val="0E4E76"/>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a:t>August</a:t>
            </a:r>
          </a:p>
        </p:txBody>
      </p:sp>
      <p:sp>
        <p:nvSpPr>
          <p:cNvPr id="8" name="Arrow: Down 7">
            <a:extLst>
              <a:ext uri="{FF2B5EF4-FFF2-40B4-BE49-F238E27FC236}">
                <a16:creationId xmlns:a16="http://schemas.microsoft.com/office/drawing/2014/main" id="{2933D56F-F5CB-46B2-0BD1-0683C99E158B}"/>
              </a:ext>
            </a:extLst>
          </p:cNvPr>
          <p:cNvSpPr/>
          <p:nvPr/>
        </p:nvSpPr>
        <p:spPr>
          <a:xfrm>
            <a:off x="6123943" y="1325563"/>
            <a:ext cx="942975" cy="1066800"/>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200" dirty="0"/>
              <a:t>September</a:t>
            </a:r>
          </a:p>
        </p:txBody>
      </p:sp>
    </p:spTree>
    <p:extLst>
      <p:ext uri="{BB962C8B-B14F-4D97-AF65-F5344CB8AC3E}">
        <p14:creationId xmlns:p14="http://schemas.microsoft.com/office/powerpoint/2010/main" val="26569510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665C5-50C4-B93C-FECE-44B5AF5DC5C5}"/>
              </a:ext>
            </a:extLst>
          </p:cNvPr>
          <p:cNvSpPr>
            <a:spLocks noGrp="1"/>
          </p:cNvSpPr>
          <p:nvPr>
            <p:ph type="title"/>
          </p:nvPr>
        </p:nvSpPr>
        <p:spPr/>
        <p:txBody>
          <a:bodyPr/>
          <a:lstStyle/>
          <a:p>
            <a:r>
              <a:rPr lang="en-US" dirty="0"/>
              <a:t>Bill Status</a:t>
            </a:r>
          </a:p>
        </p:txBody>
      </p:sp>
      <p:sp>
        <p:nvSpPr>
          <p:cNvPr id="5" name="Content Placeholder 4">
            <a:extLst>
              <a:ext uri="{FF2B5EF4-FFF2-40B4-BE49-F238E27FC236}">
                <a16:creationId xmlns:a16="http://schemas.microsoft.com/office/drawing/2014/main" id="{85B13297-CE91-6E66-F5DE-C31E7436F06C}"/>
              </a:ext>
            </a:extLst>
          </p:cNvPr>
          <p:cNvSpPr>
            <a:spLocks noGrp="1"/>
          </p:cNvSpPr>
          <p:nvPr>
            <p:ph idx="1"/>
          </p:nvPr>
        </p:nvSpPr>
        <p:spPr>
          <a:xfrm>
            <a:off x="838200" y="1253331"/>
            <a:ext cx="10515600" cy="4351338"/>
          </a:xfrm>
        </p:spPr>
        <p:txBody>
          <a:bodyPr>
            <a:normAutofit/>
          </a:bodyPr>
          <a:lstStyle/>
          <a:p>
            <a:r>
              <a:rPr lang="en-US" dirty="0"/>
              <a:t>SUPPORT Reauthorization Act</a:t>
            </a:r>
          </a:p>
          <a:p>
            <a:pPr marL="457200" lvl="1">
              <a:spcBef>
                <a:spcPts val="0"/>
              </a:spcBef>
            </a:pPr>
            <a:r>
              <a:rPr lang="en-US" dirty="0">
                <a:effectLst/>
                <a:latin typeface="Calibri" panose="020F0502020204030204" pitchFamily="34" charset="0"/>
                <a:ea typeface="Calibri" panose="020F0502020204030204" pitchFamily="34" charset="0"/>
              </a:rPr>
              <a:t>Vehicle Bill for the FASD Respect Act (Section 210) in the Senate</a:t>
            </a:r>
          </a:p>
          <a:p>
            <a:pPr marL="457200" lvl="1">
              <a:spcBef>
                <a:spcPts val="0"/>
              </a:spcBef>
            </a:pPr>
            <a:r>
              <a:rPr lang="en-US" dirty="0">
                <a:latin typeface="Calibri" panose="020F0502020204030204" pitchFamily="34" charset="0"/>
                <a:ea typeface="Calibri" panose="020F0502020204030204" pitchFamily="34" charset="0"/>
              </a:rPr>
              <a:t>Added language: </a:t>
            </a:r>
            <a:r>
              <a:rPr lang="en-US" i="1" dirty="0">
                <a:latin typeface="Calibri" panose="020F0502020204030204" pitchFamily="34" charset="0"/>
                <a:ea typeface="Calibri" panose="020F0502020204030204" pitchFamily="34" charset="0"/>
              </a:rPr>
              <a:t>HHS Secretary may require state and tribal grantees to designate state and tribal coordinators and the description of an advisory committee to develop guidelines to implement a state or tribal strategic plan.</a:t>
            </a:r>
            <a:endParaRPr lang="en-US" i="1" dirty="0">
              <a:effectLst/>
              <a:latin typeface="Calibri" panose="020F0502020204030204" pitchFamily="34" charset="0"/>
              <a:ea typeface="Calibri" panose="020F0502020204030204" pitchFamily="34" charset="0"/>
            </a:endParaRPr>
          </a:p>
          <a:p>
            <a:pPr marL="457200" lvl="1">
              <a:spcBef>
                <a:spcPts val="0"/>
              </a:spcBef>
            </a:pPr>
            <a:r>
              <a:rPr lang="en-US" dirty="0">
                <a:latin typeface="Calibri" panose="020F0502020204030204" pitchFamily="34" charset="0"/>
                <a:ea typeface="Calibri" panose="020F0502020204030204" pitchFamily="34" charset="0"/>
              </a:rPr>
              <a:t>HELP Ranking Senator Cassidy (R-LA) has included in his priority marker bill.</a:t>
            </a:r>
          </a:p>
          <a:p>
            <a:pPr marL="457200" lvl="1">
              <a:spcBef>
                <a:spcPts val="0"/>
              </a:spcBef>
            </a:pPr>
            <a:r>
              <a:rPr lang="en-US" dirty="0">
                <a:latin typeface="Calibri" panose="020F0502020204030204" pitchFamily="34" charset="0"/>
                <a:ea typeface="Calibri" panose="020F0502020204030204" pitchFamily="34" charset="0"/>
              </a:rPr>
              <a:t>Authorization for the act expires Sept. 30</a:t>
            </a:r>
            <a:r>
              <a:rPr lang="en-US" baseline="30000" dirty="0">
                <a:latin typeface="Calibri" panose="020F0502020204030204" pitchFamily="34" charset="0"/>
                <a:ea typeface="Calibri" panose="020F0502020204030204" pitchFamily="34" charset="0"/>
              </a:rPr>
              <a:t>th</a:t>
            </a:r>
            <a:endParaRPr lang="en-US" dirty="0">
              <a:latin typeface="Calibri" panose="020F0502020204030204" pitchFamily="34" charset="0"/>
              <a:ea typeface="Calibri" panose="020F0502020204030204" pitchFamily="34" charset="0"/>
            </a:endParaRPr>
          </a:p>
          <a:p>
            <a:pPr marL="457200" lvl="1">
              <a:spcBef>
                <a:spcPts val="0"/>
              </a:spcBef>
            </a:pPr>
            <a:r>
              <a:rPr lang="en-US" dirty="0">
                <a:latin typeface="Calibri" panose="020F0502020204030204" pitchFamily="34" charset="0"/>
                <a:ea typeface="Calibri" panose="020F0502020204030204" pitchFamily="34" charset="0"/>
              </a:rPr>
              <a:t>Companion bill in the House has already gone through committee</a:t>
            </a:r>
          </a:p>
          <a:p>
            <a:pPr marL="457200" lvl="1">
              <a:spcBef>
                <a:spcPts val="0"/>
              </a:spcBef>
            </a:pPr>
            <a:r>
              <a:rPr lang="en-US" dirty="0">
                <a:effectLst/>
                <a:latin typeface="Calibri" panose="020F0502020204030204" pitchFamily="34" charset="0"/>
                <a:ea typeface="Calibri" panose="020F0502020204030204" pitchFamily="34" charset="0"/>
              </a:rPr>
              <a:t>Large effort in both House and Senate by Leg. Champions</a:t>
            </a:r>
          </a:p>
        </p:txBody>
      </p:sp>
      <p:pic>
        <p:nvPicPr>
          <p:cNvPr id="4" name="Graphic 3" descr="Court outline">
            <a:extLst>
              <a:ext uri="{FF2B5EF4-FFF2-40B4-BE49-F238E27FC236}">
                <a16:creationId xmlns:a16="http://schemas.microsoft.com/office/drawing/2014/main" id="{814F09F1-B4F7-DDEA-B5CB-039C92DF48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650504" y="-200170"/>
            <a:ext cx="2456152" cy="2456152"/>
          </a:xfrm>
          <a:prstGeom prst="rect">
            <a:avLst/>
          </a:prstGeom>
        </p:spPr>
      </p:pic>
      <p:pic>
        <p:nvPicPr>
          <p:cNvPr id="8" name="Picture 7" descr="A qr code with black squares&#10;&#10;Description automatically generated">
            <a:extLst>
              <a:ext uri="{FF2B5EF4-FFF2-40B4-BE49-F238E27FC236}">
                <a16:creationId xmlns:a16="http://schemas.microsoft.com/office/drawing/2014/main" id="{CCFB1502-E2B2-FD9D-2440-1DD8D89B34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7025" y="5260909"/>
            <a:ext cx="1373155" cy="1373155"/>
          </a:xfrm>
          <a:prstGeom prst="rect">
            <a:avLst/>
          </a:prstGeom>
        </p:spPr>
      </p:pic>
      <p:sp>
        <p:nvSpPr>
          <p:cNvPr id="9" name="TextBox 8">
            <a:extLst>
              <a:ext uri="{FF2B5EF4-FFF2-40B4-BE49-F238E27FC236}">
                <a16:creationId xmlns:a16="http://schemas.microsoft.com/office/drawing/2014/main" id="{1FF7559B-1793-66E8-ADE4-FF33378D7744}"/>
              </a:ext>
            </a:extLst>
          </p:cNvPr>
          <p:cNvSpPr txBox="1"/>
          <p:nvPr/>
        </p:nvSpPr>
        <p:spPr>
          <a:xfrm>
            <a:off x="736772" y="5347321"/>
            <a:ext cx="1091682" cy="1200329"/>
          </a:xfrm>
          <a:prstGeom prst="rect">
            <a:avLst/>
          </a:prstGeom>
          <a:noFill/>
        </p:spPr>
        <p:txBody>
          <a:bodyPr wrap="square" rtlCol="0">
            <a:spAutoFit/>
          </a:bodyPr>
          <a:lstStyle/>
          <a:p>
            <a:r>
              <a:rPr lang="en-US" dirty="0"/>
              <a:t>Senate HELP Press Release</a:t>
            </a:r>
          </a:p>
        </p:txBody>
      </p:sp>
      <p:pic>
        <p:nvPicPr>
          <p:cNvPr id="11" name="Picture 10" descr="A qr code on a white background&#10;&#10;Description automatically generated">
            <a:extLst>
              <a:ext uri="{FF2B5EF4-FFF2-40B4-BE49-F238E27FC236}">
                <a16:creationId xmlns:a16="http://schemas.microsoft.com/office/drawing/2014/main" id="{6D825AE5-4081-AA75-DDF5-E04747498A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0804" y="5273184"/>
            <a:ext cx="1373156" cy="1373156"/>
          </a:xfrm>
          <a:prstGeom prst="rect">
            <a:avLst/>
          </a:prstGeom>
        </p:spPr>
      </p:pic>
      <p:sp>
        <p:nvSpPr>
          <p:cNvPr id="12" name="TextBox 11">
            <a:extLst>
              <a:ext uri="{FF2B5EF4-FFF2-40B4-BE49-F238E27FC236}">
                <a16:creationId xmlns:a16="http://schemas.microsoft.com/office/drawing/2014/main" id="{6130B745-FCD6-B505-3E09-D9FD4B6DBD94}"/>
              </a:ext>
            </a:extLst>
          </p:cNvPr>
          <p:cNvSpPr txBox="1"/>
          <p:nvPr/>
        </p:nvSpPr>
        <p:spPr>
          <a:xfrm>
            <a:off x="3154651" y="5359597"/>
            <a:ext cx="1091682" cy="1200329"/>
          </a:xfrm>
          <a:prstGeom prst="rect">
            <a:avLst/>
          </a:prstGeom>
          <a:noFill/>
        </p:spPr>
        <p:txBody>
          <a:bodyPr wrap="square" rtlCol="0">
            <a:spAutoFit/>
          </a:bodyPr>
          <a:lstStyle/>
          <a:p>
            <a:r>
              <a:rPr lang="en-US" dirty="0"/>
              <a:t>Bill Section by Section</a:t>
            </a:r>
          </a:p>
        </p:txBody>
      </p:sp>
      <p:sp>
        <p:nvSpPr>
          <p:cNvPr id="14" name="TextBox 13">
            <a:extLst>
              <a:ext uri="{FF2B5EF4-FFF2-40B4-BE49-F238E27FC236}">
                <a16:creationId xmlns:a16="http://schemas.microsoft.com/office/drawing/2014/main" id="{10BE458B-5F44-934F-CFD2-DDDFC089F810}"/>
              </a:ext>
            </a:extLst>
          </p:cNvPr>
          <p:cNvSpPr txBox="1"/>
          <p:nvPr/>
        </p:nvSpPr>
        <p:spPr>
          <a:xfrm>
            <a:off x="5843047" y="5359597"/>
            <a:ext cx="1091682" cy="1200329"/>
          </a:xfrm>
          <a:prstGeom prst="rect">
            <a:avLst/>
          </a:prstGeom>
          <a:noFill/>
        </p:spPr>
        <p:txBody>
          <a:bodyPr wrap="square" rtlCol="0">
            <a:spAutoFit/>
          </a:bodyPr>
          <a:lstStyle/>
          <a:p>
            <a:r>
              <a:rPr lang="en-US" dirty="0"/>
              <a:t>Follow the Senate Bill S2433</a:t>
            </a:r>
          </a:p>
        </p:txBody>
      </p:sp>
      <p:pic>
        <p:nvPicPr>
          <p:cNvPr id="16" name="Picture 15" descr="A qr code on a white background&#10;&#10;Description automatically generated">
            <a:extLst>
              <a:ext uri="{FF2B5EF4-FFF2-40B4-BE49-F238E27FC236}">
                <a16:creationId xmlns:a16="http://schemas.microsoft.com/office/drawing/2014/main" id="{6FC7ABAD-7A9C-BE31-56D6-9BBDF9D10B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74584" y="5203773"/>
            <a:ext cx="1466998" cy="1466998"/>
          </a:xfrm>
          <a:prstGeom prst="rect">
            <a:avLst/>
          </a:prstGeom>
        </p:spPr>
      </p:pic>
      <p:grpSp>
        <p:nvGrpSpPr>
          <p:cNvPr id="10" name="Group 9">
            <a:extLst>
              <a:ext uri="{FF2B5EF4-FFF2-40B4-BE49-F238E27FC236}">
                <a16:creationId xmlns:a16="http://schemas.microsoft.com/office/drawing/2014/main" id="{15417BBF-CA95-28B1-EF60-93F49D528AD9}"/>
              </a:ext>
            </a:extLst>
          </p:cNvPr>
          <p:cNvGrpSpPr/>
          <p:nvPr/>
        </p:nvGrpSpPr>
        <p:grpSpPr>
          <a:xfrm>
            <a:off x="8153276" y="3715257"/>
            <a:ext cx="4260768" cy="3288679"/>
            <a:chOff x="2859991" y="503530"/>
            <a:chExt cx="6281852" cy="5283200"/>
          </a:xfrm>
        </p:grpSpPr>
        <p:sp>
          <p:nvSpPr>
            <p:cNvPr id="13" name="TextBox 12">
              <a:extLst>
                <a:ext uri="{FF2B5EF4-FFF2-40B4-BE49-F238E27FC236}">
                  <a16:creationId xmlns:a16="http://schemas.microsoft.com/office/drawing/2014/main" id="{4C11B7C4-6DA4-387E-91A2-6D46DA9F151B}"/>
                </a:ext>
              </a:extLst>
            </p:cNvPr>
            <p:cNvSpPr txBox="1"/>
            <p:nvPr/>
          </p:nvSpPr>
          <p:spPr>
            <a:xfrm>
              <a:off x="3047281" y="3145130"/>
              <a:ext cx="6094562" cy="369332"/>
            </a:xfrm>
            <a:prstGeom prst="rect">
              <a:avLst/>
            </a:prstGeom>
            <a:noFill/>
          </p:spPr>
          <p:txBody>
            <a:bodyPr wrap="square">
              <a:spAutoFit/>
            </a:bodyPr>
            <a:lstStyle/>
            <a:p>
              <a:endParaRPr lang="en-US" dirty="0"/>
            </a:p>
          </p:txBody>
        </p:sp>
        <p:pic>
          <p:nvPicPr>
            <p:cNvPr id="6" name="Graphic 5" descr="Traffic light with solid fill">
              <a:extLst>
                <a:ext uri="{FF2B5EF4-FFF2-40B4-BE49-F238E27FC236}">
                  <a16:creationId xmlns:a16="http://schemas.microsoft.com/office/drawing/2014/main" id="{59776AB5-684F-7058-A324-C19115CBBDD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59991" y="503530"/>
              <a:ext cx="5283200" cy="5283200"/>
            </a:xfrm>
            <a:prstGeom prst="rect">
              <a:avLst/>
            </a:prstGeom>
          </p:spPr>
        </p:pic>
        <p:sp>
          <p:nvSpPr>
            <p:cNvPr id="7" name="Flowchart: Connector 6">
              <a:extLst>
                <a:ext uri="{FF2B5EF4-FFF2-40B4-BE49-F238E27FC236}">
                  <a16:creationId xmlns:a16="http://schemas.microsoft.com/office/drawing/2014/main" id="{D804B24E-7301-7C16-F537-32D906CBBA0F}"/>
                </a:ext>
              </a:extLst>
            </p:cNvPr>
            <p:cNvSpPr/>
            <p:nvPr/>
          </p:nvSpPr>
          <p:spPr>
            <a:xfrm>
              <a:off x="4986198" y="1410460"/>
              <a:ext cx="1108364" cy="1110312"/>
            </a:xfrm>
            <a:prstGeom prst="flowChartConnector">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F12E9B2E-80DC-82FF-7CC0-B7D8CB2430ED}"/>
              </a:ext>
            </a:extLst>
          </p:cNvPr>
          <p:cNvSpPr/>
          <p:nvPr/>
        </p:nvSpPr>
        <p:spPr>
          <a:xfrm>
            <a:off x="454181" y="4194029"/>
            <a:ext cx="8063345" cy="923330"/>
          </a:xfrm>
          <a:prstGeom prst="rect">
            <a:avLst/>
          </a:prstGeom>
          <a:noFill/>
        </p:spPr>
        <p:txBody>
          <a:bodyPr wrap="square" lIns="91440" tIns="45720" rIns="91440" bIns="45720">
            <a:spAutoFit/>
          </a:bodyPr>
          <a:lstStyle/>
          <a:p>
            <a:pPr algn="ctr"/>
            <a:r>
              <a:rPr lang="en-US" sz="5400" b="0" cap="none" spc="0" dirty="0">
                <a:ln w="0"/>
                <a:solidFill>
                  <a:srgbClr val="FF0000"/>
                </a:solidFill>
                <a:effectLst>
                  <a:outerShdw blurRad="38100" dist="19050" dir="2700000" algn="tl" rotWithShape="0">
                    <a:schemeClr val="dk1">
                      <a:alpha val="40000"/>
                    </a:schemeClr>
                  </a:outerShdw>
                </a:effectLst>
              </a:rPr>
              <a:t>Government Shut Down</a:t>
            </a:r>
          </a:p>
        </p:txBody>
      </p:sp>
    </p:spTree>
    <p:extLst>
      <p:ext uri="{BB962C8B-B14F-4D97-AF65-F5344CB8AC3E}">
        <p14:creationId xmlns:p14="http://schemas.microsoft.com/office/powerpoint/2010/main" val="9954924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c68228f-1cf5-4ed5-8cc7-b8dc7de597b7">
      <Terms xmlns="http://schemas.microsoft.com/office/infopath/2007/PartnerControls"/>
    </lcf76f155ced4ddcb4097134ff3c332f>
    <TaxCatchAll xmlns="b9c05139-0abd-4541-8583-ff997c70ce6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85CB11F6BA67B40AA4E994C4078CCB5" ma:contentTypeVersion="13" ma:contentTypeDescription="Create a new document." ma:contentTypeScope="" ma:versionID="f2dc4f04bf1b2dc629651ba1e39d3999">
  <xsd:schema xmlns:xsd="http://www.w3.org/2001/XMLSchema" xmlns:xs="http://www.w3.org/2001/XMLSchema" xmlns:p="http://schemas.microsoft.com/office/2006/metadata/properties" xmlns:ns2="dc68228f-1cf5-4ed5-8cc7-b8dc7de597b7" xmlns:ns3="b9c05139-0abd-4541-8583-ff997c70ce6c" targetNamespace="http://schemas.microsoft.com/office/2006/metadata/properties" ma:root="true" ma:fieldsID="ba8d4e8e22d3b5e11af2f30fb8e4a6b4" ns2:_="" ns3:_="">
    <xsd:import namespace="dc68228f-1cf5-4ed5-8cc7-b8dc7de597b7"/>
    <xsd:import namespace="b9c05139-0abd-4541-8583-ff997c70ce6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68228f-1cf5-4ed5-8cc7-b8dc7de597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1448f2e-20cf-4d5f-8d16-3983062be921"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9c05139-0abd-4541-8583-ff997c70ce6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71069ccb-e569-4144-a2dc-34a5f508d78c}" ma:internalName="TaxCatchAll" ma:showField="CatchAllData" ma:web="b9c05139-0abd-4541-8583-ff997c70ce6c">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D68EE69-DFEB-4D1A-B129-7CF07359B013}">
  <ds:schemaRefs>
    <ds:schemaRef ds:uri="http://schemas.microsoft.com/office/2006/documentManagement/types"/>
    <ds:schemaRef ds:uri="http://schemas.microsoft.com/office/2006/metadata/properties"/>
    <ds:schemaRef ds:uri="http://purl.org/dc/elements/1.1/"/>
    <ds:schemaRef ds:uri="http://schemas.openxmlformats.org/package/2006/metadata/core-properties"/>
    <ds:schemaRef ds:uri="http://schemas.microsoft.com/office/infopath/2007/PartnerControls"/>
    <ds:schemaRef ds:uri="http://purl.org/dc/terms/"/>
    <ds:schemaRef ds:uri="b9c05139-0abd-4541-8583-ff997c70ce6c"/>
    <ds:schemaRef ds:uri="dc68228f-1cf5-4ed5-8cc7-b8dc7de597b7"/>
    <ds:schemaRef ds:uri="http://www.w3.org/XML/1998/namespace"/>
    <ds:schemaRef ds:uri="http://purl.org/dc/dcmitype/"/>
  </ds:schemaRefs>
</ds:datastoreItem>
</file>

<file path=customXml/itemProps2.xml><?xml version="1.0" encoding="utf-8"?>
<ds:datastoreItem xmlns:ds="http://schemas.openxmlformats.org/officeDocument/2006/customXml" ds:itemID="{57111EE3-B656-4D6E-A891-A15D1A033C14}">
  <ds:schemaRefs>
    <ds:schemaRef ds:uri="http://schemas.microsoft.com/sharepoint/v3/contenttype/forms"/>
  </ds:schemaRefs>
</ds:datastoreItem>
</file>

<file path=customXml/itemProps3.xml><?xml version="1.0" encoding="utf-8"?>
<ds:datastoreItem xmlns:ds="http://schemas.openxmlformats.org/officeDocument/2006/customXml" ds:itemID="{D8C7AC64-72C1-46AC-80BF-ED4B6FD0315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c68228f-1cf5-4ed5-8cc7-b8dc7de597b7"/>
    <ds:schemaRef ds:uri="b9c05139-0abd-4541-8583-ff997c70ce6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219</TotalTime>
  <Words>982</Words>
  <Application>Microsoft Office PowerPoint</Application>
  <PresentationFormat>Widescreen</PresentationFormat>
  <Paragraphs>153</Paragraphs>
  <Slides>31</Slides>
  <Notes>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31</vt:i4>
      </vt:variant>
    </vt:vector>
  </HeadingPairs>
  <TitlesOfParts>
    <vt:vector size="41" baseType="lpstr">
      <vt:lpstr>Arial</vt:lpstr>
      <vt:lpstr>Calibri</vt:lpstr>
      <vt:lpstr>Calibri Light</vt:lpstr>
      <vt:lpstr>Cerebri Bold</vt:lpstr>
      <vt:lpstr>Cerebri Bold Bold</vt:lpstr>
      <vt:lpstr>Cerebri Light</vt:lpstr>
      <vt:lpstr>Cerebri Light Bold</vt:lpstr>
      <vt:lpstr>Edwardian Script ITC</vt:lpstr>
      <vt:lpstr>Office Theme</vt:lpstr>
      <vt:lpstr>1_Office Theme</vt:lpstr>
      <vt:lpstr>PowerPoint Presentation</vt:lpstr>
      <vt:lpstr>PowerPoint Presentation</vt:lpstr>
      <vt:lpstr>PowerPoint Presentation</vt:lpstr>
      <vt:lpstr>PowerPoint Presentation</vt:lpstr>
      <vt:lpstr>PowerPoint Presentation</vt:lpstr>
      <vt:lpstr>Run FASD</vt:lpstr>
      <vt:lpstr>FASD Respect Act 2.0</vt:lpstr>
      <vt:lpstr>Pathway to Law</vt:lpstr>
      <vt:lpstr>Bill Status</vt:lpstr>
      <vt:lpstr>PowerPoint Presentation</vt:lpstr>
      <vt:lpstr>What do we do now?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Following Up After Your Meeting</vt:lpstr>
      <vt:lpstr>PowerPoint Presentation</vt:lpstr>
      <vt:lpstr>What’s Happened  in September</vt:lpstr>
      <vt:lpstr>PowerPoint Presentation</vt:lpstr>
      <vt:lpstr>House Meetings and Sponsors </vt:lpstr>
      <vt:lpstr>Documents To Send Available on “Staffers Resources”</vt:lpstr>
      <vt:lpstr>Organization Support</vt:lpstr>
      <vt:lpstr>Together, we can do this.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Jenny Wisdahl</dc:creator>
  <cp:lastModifiedBy>Jenny Wisdahl</cp:lastModifiedBy>
  <cp:revision>4</cp:revision>
  <dcterms:created xsi:type="dcterms:W3CDTF">2023-03-28T22:07:35Z</dcterms:created>
  <dcterms:modified xsi:type="dcterms:W3CDTF">2023-09-27T17:37:25Z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0x010100985CB11F6BA67B40AA4E994C4078CCB5</vt:lpwstr>
  </property>
  <property fmtid="{D5CDD505-2E9C-101B-9397-08002B2CF9AE}" pid="3" name="MediaServiceImageTags">
    <vt:lpwstr/>
  </property>
</Properties>
</file>