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22" r:id="rId4"/>
    <p:sldId id="324" r:id="rId5"/>
    <p:sldId id="325" r:id="rId6"/>
    <p:sldId id="326" r:id="rId7"/>
    <p:sldId id="265" r:id="rId8"/>
    <p:sldId id="327" r:id="rId9"/>
    <p:sldId id="258" r:id="rId10"/>
    <p:sldId id="295" r:id="rId11"/>
    <p:sldId id="307" r:id="rId12"/>
    <p:sldId id="299" r:id="rId13"/>
    <p:sldId id="293" r:id="rId14"/>
    <p:sldId id="259" r:id="rId15"/>
    <p:sldId id="266" r:id="rId16"/>
    <p:sldId id="320" r:id="rId17"/>
    <p:sldId id="319" r:id="rId18"/>
    <p:sldId id="321" r:id="rId19"/>
    <p:sldId id="314" r:id="rId20"/>
    <p:sldId id="300" r:id="rId21"/>
    <p:sldId id="323" r:id="rId22"/>
    <p:sldId id="272" r:id="rId23"/>
    <p:sldId id="308" r:id="rId24"/>
    <p:sldId id="261" r:id="rId25"/>
    <p:sldId id="278" r:id="rId26"/>
    <p:sldId id="309" r:id="rId27"/>
    <p:sldId id="269" r:id="rId28"/>
    <p:sldId id="310" r:id="rId29"/>
    <p:sldId id="311" r:id="rId30"/>
    <p:sldId id="273" r:id="rId31"/>
    <p:sldId id="268" r:id="rId32"/>
    <p:sldId id="277" r:id="rId33"/>
    <p:sldId id="276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rebri Bold" panose="020B0604020202020204" charset="0"/>
      <p:regular r:id="rId40"/>
    </p:embeddedFont>
    <p:embeddedFont>
      <p:font typeface="Cerebri Bold Bold" panose="020B0604020202020204" charset="0"/>
      <p:regular r:id="rId41"/>
    </p:embeddedFont>
    <p:embeddedFont>
      <p:font typeface="Cerebri Light Bold" panose="020B0604020202020204" charset="0"/>
      <p:regular r:id="rId42"/>
    </p:embeddedFont>
    <p:embeddedFont>
      <p:font typeface="Cerebri Light Bold Italics" panose="020B0604020202020204" charset="0"/>
      <p:regular r:id="rId43"/>
    </p:embeddedFont>
    <p:embeddedFont>
      <p:font typeface="DM Sans" pitchFamily="2" charset="0"/>
      <p:regular r:id="rId44"/>
      <p:bold r:id="rId45"/>
      <p:italic r:id="rId46"/>
      <p:boldItalic r:id="rId47"/>
    </p:embeddedFont>
    <p:embeddedFont>
      <p:font typeface="More Sugar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446996-DF76-492B-85E7-6DF6071D3BE3}">
          <p14:sldIdLst>
            <p14:sldId id="256"/>
            <p14:sldId id="257"/>
            <p14:sldId id="322"/>
            <p14:sldId id="324"/>
            <p14:sldId id="325"/>
            <p14:sldId id="326"/>
            <p14:sldId id="265"/>
            <p14:sldId id="327"/>
            <p14:sldId id="258"/>
            <p14:sldId id="295"/>
            <p14:sldId id="307"/>
            <p14:sldId id="299"/>
            <p14:sldId id="293"/>
            <p14:sldId id="259"/>
            <p14:sldId id="266"/>
            <p14:sldId id="320"/>
            <p14:sldId id="319"/>
            <p14:sldId id="321"/>
            <p14:sldId id="314"/>
            <p14:sldId id="300"/>
            <p14:sldId id="323"/>
            <p14:sldId id="272"/>
            <p14:sldId id="308"/>
            <p14:sldId id="261"/>
            <p14:sldId id="278"/>
            <p14:sldId id="309"/>
            <p14:sldId id="269"/>
            <p14:sldId id="310"/>
          </p14:sldIdLst>
        </p14:section>
        <p14:section name="Untitled Section" id="{8028B89E-ABB3-4183-B71F-C023A5BAD01D}">
          <p14:sldIdLst>
            <p14:sldId id="311"/>
            <p14:sldId id="273"/>
            <p14:sldId id="268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B242B-8607-4403-ADA6-C0C09E046889}" v="23" dt="2022-07-27T17:08:18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Wisdahl" userId="2c0fdda903362c28" providerId="Windows Live" clId="Web-{B20048DC-A880-49A9-ACA0-47D5B07F587C}"/>
    <pc:docChg chg="addSld delSld modSld sldOrd modSection">
      <pc:chgData name="Jenny Wisdahl" userId="2c0fdda903362c28" providerId="Windows Live" clId="Web-{B20048DC-A880-49A9-ACA0-47D5B07F587C}" dt="2022-04-27T20:46:33.782" v="468" actId="20577"/>
      <pc:docMkLst>
        <pc:docMk/>
      </pc:docMkLst>
      <pc:sldChg chg="mod modShow">
        <pc:chgData name="Jenny Wisdahl" userId="2c0fdda903362c28" providerId="Windows Live" clId="Web-{B20048DC-A880-49A9-ACA0-47D5B07F587C}" dt="2022-04-27T17:31:18.283" v="388"/>
        <pc:sldMkLst>
          <pc:docMk/>
          <pc:sldMk cId="0" sldId="258"/>
        </pc:sldMkLst>
      </pc:sldChg>
      <pc:sldChg chg="addSp modSp">
        <pc:chgData name="Jenny Wisdahl" userId="2c0fdda903362c28" providerId="Windows Live" clId="Web-{B20048DC-A880-49A9-ACA0-47D5B07F587C}" dt="2022-04-27T16:16:29.440" v="33" actId="1076"/>
        <pc:sldMkLst>
          <pc:docMk/>
          <pc:sldMk cId="0" sldId="261"/>
        </pc:sldMkLst>
        <pc:spChg chg="add mod ord">
          <ac:chgData name="Jenny Wisdahl" userId="2c0fdda903362c28" providerId="Windows Live" clId="Web-{B20048DC-A880-49A9-ACA0-47D5B07F587C}" dt="2022-04-27T16:16:02.299" v="31"/>
          <ac:spMkLst>
            <pc:docMk/>
            <pc:sldMk cId="0" sldId="261"/>
            <ac:spMk id="28" creationId="{AF914F0B-00BE-9E62-ED2F-A2267CABBE83}"/>
          </ac:spMkLst>
        </pc:spChg>
        <pc:spChg chg="mod">
          <ac:chgData name="Jenny Wisdahl" userId="2c0fdda903362c28" providerId="Windows Live" clId="Web-{B20048DC-A880-49A9-ACA0-47D5B07F587C}" dt="2022-04-27T16:16:29.440" v="33" actId="1076"/>
          <ac:spMkLst>
            <pc:docMk/>
            <pc:sldMk cId="0" sldId="261"/>
            <ac:spMk id="31" creationId="{00000000-0000-0000-0000-000000000000}"/>
          </ac:spMkLst>
        </pc:spChg>
        <pc:spChg chg="add mod">
          <ac:chgData name="Jenny Wisdahl" userId="2c0fdda903362c28" providerId="Windows Live" clId="Web-{B20048DC-A880-49A9-ACA0-47D5B07F587C}" dt="2022-04-27T16:15:31.002" v="25" actId="20577"/>
          <ac:spMkLst>
            <pc:docMk/>
            <pc:sldMk cId="0" sldId="261"/>
            <ac:spMk id="38" creationId="{5C44F1F0-48EE-F6C8-B3CC-D949049D95E9}"/>
          </ac:spMkLst>
        </pc:spChg>
        <pc:grpChg chg="mod">
          <ac:chgData name="Jenny Wisdahl" userId="2c0fdda903362c28" providerId="Windows Live" clId="Web-{B20048DC-A880-49A9-ACA0-47D5B07F587C}" dt="2022-04-27T16:16:23.674" v="32" actId="1076"/>
          <ac:grpSpMkLst>
            <pc:docMk/>
            <pc:sldMk cId="0" sldId="261"/>
            <ac:grpSpMk id="29" creationId="{00000000-0000-0000-0000-000000000000}"/>
          </ac:grpSpMkLst>
        </pc:grpChg>
      </pc:sldChg>
      <pc:sldChg chg="modSp ord">
        <pc:chgData name="Jenny Wisdahl" userId="2c0fdda903362c28" providerId="Windows Live" clId="Web-{B20048DC-A880-49A9-ACA0-47D5B07F587C}" dt="2022-04-27T17:33:41.813" v="444" actId="20577"/>
        <pc:sldMkLst>
          <pc:docMk/>
          <pc:sldMk cId="0" sldId="266"/>
        </pc:sldMkLst>
        <pc:spChg chg="mod">
          <ac:chgData name="Jenny Wisdahl" userId="2c0fdda903362c28" providerId="Windows Live" clId="Web-{B20048DC-A880-49A9-ACA0-47D5B07F587C}" dt="2022-04-27T17:33:41.813" v="444" actId="20577"/>
          <ac:spMkLst>
            <pc:docMk/>
            <pc:sldMk cId="0" sldId="266"/>
            <ac:spMk id="2" creationId="{E8D6CE42-D059-4E89-BCF5-2ABE2D0CC70B}"/>
          </ac:spMkLst>
        </pc:spChg>
        <pc:spChg chg="mod">
          <ac:chgData name="Jenny Wisdahl" userId="2c0fdda903362c28" providerId="Windows Live" clId="Web-{B20048DC-A880-49A9-ACA0-47D5B07F587C}" dt="2022-04-27T17:05:17.411" v="147" actId="20577"/>
          <ac:spMkLst>
            <pc:docMk/>
            <pc:sldMk cId="0" sldId="266"/>
            <ac:spMk id="24" creationId="{00000000-0000-0000-0000-000000000000}"/>
          </ac:spMkLst>
        </pc:spChg>
      </pc:sldChg>
      <pc:sldChg chg="delSp modSp">
        <pc:chgData name="Jenny Wisdahl" userId="2c0fdda903362c28" providerId="Windows Live" clId="Web-{B20048DC-A880-49A9-ACA0-47D5B07F587C}" dt="2022-04-27T17:38:09.184" v="467" actId="20577"/>
        <pc:sldMkLst>
          <pc:docMk/>
          <pc:sldMk cId="0" sldId="268"/>
        </pc:sldMkLst>
        <pc:spChg chg="mod">
          <ac:chgData name="Jenny Wisdahl" userId="2c0fdda903362c28" providerId="Windows Live" clId="Web-{B20048DC-A880-49A9-ACA0-47D5B07F587C}" dt="2022-04-27T17:38:09.184" v="467" actId="20577"/>
          <ac:spMkLst>
            <pc:docMk/>
            <pc:sldMk cId="0" sldId="268"/>
            <ac:spMk id="8" creationId="{00000000-0000-0000-0000-000000000000}"/>
          </ac:spMkLst>
        </pc:spChg>
        <pc:spChg chg="del">
          <ac:chgData name="Jenny Wisdahl" userId="2c0fdda903362c28" providerId="Windows Live" clId="Web-{B20048DC-A880-49A9-ACA0-47D5B07F587C}" dt="2022-04-27T17:18:02.777" v="226"/>
          <ac:spMkLst>
            <pc:docMk/>
            <pc:sldMk cId="0" sldId="268"/>
            <ac:spMk id="9" creationId="{F1CCB085-66EF-4066-87DB-1EC23FC8A275}"/>
          </ac:spMkLst>
        </pc:spChg>
      </pc:sldChg>
      <pc:sldChg chg="delSp modSp">
        <pc:chgData name="Jenny Wisdahl" userId="2c0fdda903362c28" providerId="Windows Live" clId="Web-{B20048DC-A880-49A9-ACA0-47D5B07F587C}" dt="2022-04-27T16:31:09.130" v="143" actId="1076"/>
        <pc:sldMkLst>
          <pc:docMk/>
          <pc:sldMk cId="0" sldId="269"/>
        </pc:sldMkLst>
        <pc:spChg chg="del">
          <ac:chgData name="Jenny Wisdahl" userId="2c0fdda903362c28" providerId="Windows Live" clId="Web-{B20048DC-A880-49A9-ACA0-47D5B07F587C}" dt="2022-04-27T16:30:10.849" v="137"/>
          <ac:spMkLst>
            <pc:docMk/>
            <pc:sldMk cId="0" sldId="269"/>
            <ac:spMk id="6" creationId="{00000000-0000-0000-0000-000000000000}"/>
          </ac:spMkLst>
        </pc:spChg>
        <pc:spChg chg="mod">
          <ac:chgData name="Jenny Wisdahl" userId="2c0fdda903362c28" providerId="Windows Live" clId="Web-{B20048DC-A880-49A9-ACA0-47D5B07F587C}" dt="2022-04-27T16:31:09.130" v="143" actId="1076"/>
          <ac:spMkLst>
            <pc:docMk/>
            <pc:sldMk cId="0" sldId="269"/>
            <ac:spMk id="11" creationId="{00000000-0000-0000-0000-000000000000}"/>
          </ac:spMkLst>
        </pc:spChg>
        <pc:spChg chg="mod">
          <ac:chgData name="Jenny Wisdahl" userId="2c0fdda903362c28" providerId="Windows Live" clId="Web-{B20048DC-A880-49A9-ACA0-47D5B07F587C}" dt="2022-04-27T16:31:05.146" v="142" actId="107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Jenny Wisdahl" userId="2c0fdda903362c28" providerId="Windows Live" clId="Web-{B20048DC-A880-49A9-ACA0-47D5B07F587C}" dt="2022-04-27T16:30:40.146" v="139" actId="20577"/>
          <ac:spMkLst>
            <pc:docMk/>
            <pc:sldMk cId="0" sldId="269"/>
            <ac:spMk id="14" creationId="{00000000-0000-0000-0000-000000000000}"/>
          </ac:spMkLst>
        </pc:spChg>
      </pc:sldChg>
      <pc:sldChg chg="del">
        <pc:chgData name="Jenny Wisdahl" userId="2c0fdda903362c28" providerId="Windows Live" clId="Web-{B20048DC-A880-49A9-ACA0-47D5B07F587C}" dt="2022-04-27T17:25:40.553" v="268"/>
        <pc:sldMkLst>
          <pc:docMk/>
          <pc:sldMk cId="0" sldId="272"/>
        </pc:sldMkLst>
      </pc:sldChg>
      <pc:sldChg chg="addSp delSp modSp">
        <pc:chgData name="Jenny Wisdahl" userId="2c0fdda903362c28" providerId="Windows Live" clId="Web-{B20048DC-A880-49A9-ACA0-47D5B07F587C}" dt="2022-04-27T17:17:53.183" v="225" actId="14100"/>
        <pc:sldMkLst>
          <pc:docMk/>
          <pc:sldMk cId="0" sldId="273"/>
        </pc:sldMkLst>
        <pc:spChg chg="mod">
          <ac:chgData name="Jenny Wisdahl" userId="2c0fdda903362c28" providerId="Windows Live" clId="Web-{B20048DC-A880-49A9-ACA0-47D5B07F587C}" dt="2022-04-27T17:17:53.183" v="225" actId="14100"/>
          <ac:spMkLst>
            <pc:docMk/>
            <pc:sldMk cId="0" sldId="273"/>
            <ac:spMk id="4" creationId="{00000000-0000-0000-0000-000000000000}"/>
          </ac:spMkLst>
        </pc:spChg>
        <pc:spChg chg="mod">
          <ac:chgData name="Jenny Wisdahl" userId="2c0fdda903362c28" providerId="Windows Live" clId="Web-{B20048DC-A880-49A9-ACA0-47D5B07F587C}" dt="2022-04-27T17:13:47.968" v="183" actId="20577"/>
          <ac:spMkLst>
            <pc:docMk/>
            <pc:sldMk cId="0" sldId="273"/>
            <ac:spMk id="8" creationId="{00000000-0000-0000-0000-000000000000}"/>
          </ac:spMkLst>
        </pc:spChg>
        <pc:graphicFrameChg chg="add del mod">
          <ac:chgData name="Jenny Wisdahl" userId="2c0fdda903362c28" providerId="Windows Live" clId="Web-{B20048DC-A880-49A9-ACA0-47D5B07F587C}" dt="2022-04-27T17:13:12.734" v="174"/>
          <ac:graphicFrameMkLst>
            <pc:docMk/>
            <pc:sldMk cId="0" sldId="273"/>
            <ac:graphicFrameMk id="11" creationId="{A9634E4D-E6B5-ED58-6B01-222F691950B6}"/>
          </ac:graphicFrameMkLst>
        </pc:graphicFrameChg>
      </pc:sldChg>
      <pc:sldChg chg="modSp">
        <pc:chgData name="Jenny Wisdahl" userId="2c0fdda903362c28" providerId="Windows Live" clId="Web-{B20048DC-A880-49A9-ACA0-47D5B07F587C}" dt="2022-04-27T20:46:33.782" v="468" actId="20577"/>
        <pc:sldMkLst>
          <pc:docMk/>
          <pc:sldMk cId="180066601" sldId="291"/>
        </pc:sldMkLst>
        <pc:spChg chg="mod">
          <ac:chgData name="Jenny Wisdahl" userId="2c0fdda903362c28" providerId="Windows Live" clId="Web-{B20048DC-A880-49A9-ACA0-47D5B07F587C}" dt="2022-04-27T20:46:33.782" v="468" actId="20577"/>
          <ac:spMkLst>
            <pc:docMk/>
            <pc:sldMk cId="180066601" sldId="291"/>
            <ac:spMk id="10" creationId="{00000000-0000-0000-0000-000000000000}"/>
          </ac:spMkLst>
        </pc:spChg>
      </pc:sldChg>
      <pc:sldChg chg="del">
        <pc:chgData name="Jenny Wisdahl" userId="2c0fdda903362c28" providerId="Windows Live" clId="Web-{B20048DC-A880-49A9-ACA0-47D5B07F587C}" dt="2022-04-27T16:12:50.939" v="0"/>
        <pc:sldMkLst>
          <pc:docMk/>
          <pc:sldMk cId="2554854375" sldId="292"/>
        </pc:sldMkLst>
      </pc:sldChg>
      <pc:sldChg chg="modSp">
        <pc:chgData name="Jenny Wisdahl" userId="2c0fdda903362c28" providerId="Windows Live" clId="Web-{B20048DC-A880-49A9-ACA0-47D5B07F587C}" dt="2022-04-27T17:32:35.079" v="441" actId="1076"/>
        <pc:sldMkLst>
          <pc:docMk/>
          <pc:sldMk cId="2769655744" sldId="293"/>
        </pc:sldMkLst>
        <pc:spChg chg="mod">
          <ac:chgData name="Jenny Wisdahl" userId="2c0fdda903362c28" providerId="Windows Live" clId="Web-{B20048DC-A880-49A9-ACA0-47D5B07F587C}" dt="2022-04-27T17:32:21.720" v="437" actId="20577"/>
          <ac:spMkLst>
            <pc:docMk/>
            <pc:sldMk cId="2769655744" sldId="293"/>
            <ac:spMk id="2" creationId="{A57F7638-0177-465B-84D6-23FEAD4F0F95}"/>
          </ac:spMkLst>
        </pc:spChg>
        <pc:spChg chg="mod">
          <ac:chgData name="Jenny Wisdahl" userId="2c0fdda903362c28" providerId="Windows Live" clId="Web-{B20048DC-A880-49A9-ACA0-47D5B07F587C}" dt="2022-04-27T17:31:56.876" v="405" actId="1076"/>
          <ac:spMkLst>
            <pc:docMk/>
            <pc:sldMk cId="2769655744" sldId="293"/>
            <ac:spMk id="3" creationId="{ED58E45C-8AD9-45FF-A435-06025B264ED0}"/>
          </ac:spMkLst>
        </pc:spChg>
        <pc:grpChg chg="mod">
          <ac:chgData name="Jenny Wisdahl" userId="2c0fdda903362c28" providerId="Windows Live" clId="Web-{B20048DC-A880-49A9-ACA0-47D5B07F587C}" dt="2022-04-27T17:32:35.079" v="439" actId="1076"/>
          <ac:grpSpMkLst>
            <pc:docMk/>
            <pc:sldMk cId="2769655744" sldId="293"/>
            <ac:grpSpMk id="7" creationId="{E4256B20-E0D3-47B3-B310-48AFD4F6DDB2}"/>
          </ac:grpSpMkLst>
        </pc:grpChg>
        <pc:grpChg chg="mod">
          <ac:chgData name="Jenny Wisdahl" userId="2c0fdda903362c28" providerId="Windows Live" clId="Web-{B20048DC-A880-49A9-ACA0-47D5B07F587C}" dt="2022-04-27T17:32:35.079" v="440" actId="1076"/>
          <ac:grpSpMkLst>
            <pc:docMk/>
            <pc:sldMk cId="2769655744" sldId="293"/>
            <ac:grpSpMk id="15" creationId="{308D6C12-A603-4194-BE24-3F5F94F2EE84}"/>
          </ac:grpSpMkLst>
        </pc:grpChg>
        <pc:grpChg chg="mod">
          <ac:chgData name="Jenny Wisdahl" userId="2c0fdda903362c28" providerId="Windows Live" clId="Web-{B20048DC-A880-49A9-ACA0-47D5B07F587C}" dt="2022-04-27T17:32:35.079" v="441" actId="1076"/>
          <ac:grpSpMkLst>
            <pc:docMk/>
            <pc:sldMk cId="2769655744" sldId="293"/>
            <ac:grpSpMk id="19" creationId="{1BE49590-4600-4394-8238-70C5FBB96078}"/>
          </ac:grpSpMkLst>
        </pc:grpChg>
      </pc:sldChg>
      <pc:sldChg chg="del">
        <pc:chgData name="Jenny Wisdahl" userId="2c0fdda903362c28" providerId="Windows Live" clId="Web-{B20048DC-A880-49A9-ACA0-47D5B07F587C}" dt="2022-04-27T17:31:34.424" v="389"/>
        <pc:sldMkLst>
          <pc:docMk/>
          <pc:sldMk cId="781104021" sldId="296"/>
        </pc:sldMkLst>
      </pc:sldChg>
      <pc:sldChg chg="addSp delSp modSp">
        <pc:chgData name="Jenny Wisdahl" userId="2c0fdda903362c28" providerId="Windows Live" clId="Web-{B20048DC-A880-49A9-ACA0-47D5B07F587C}" dt="2022-04-27T17:09:27.502" v="156" actId="1076"/>
        <pc:sldMkLst>
          <pc:docMk/>
          <pc:sldMk cId="2174522880" sldId="298"/>
        </pc:sldMkLst>
        <pc:picChg chg="del">
          <ac:chgData name="Jenny Wisdahl" userId="2c0fdda903362c28" providerId="Windows Live" clId="Web-{B20048DC-A880-49A9-ACA0-47D5B07F587C}" dt="2022-04-27T17:07:53.394" v="148"/>
          <ac:picMkLst>
            <pc:docMk/>
            <pc:sldMk cId="2174522880" sldId="298"/>
            <ac:picMk id="2" creationId="{B41C7BF0-2871-42DA-B66F-23182EC84E7F}"/>
          </ac:picMkLst>
        </pc:picChg>
        <pc:picChg chg="add mod ord">
          <ac:chgData name="Jenny Wisdahl" userId="2c0fdda903362c28" providerId="Windows Live" clId="Web-{B20048DC-A880-49A9-ACA0-47D5B07F587C}" dt="2022-04-27T17:09:27.502" v="156" actId="1076"/>
          <ac:picMkLst>
            <pc:docMk/>
            <pc:sldMk cId="2174522880" sldId="298"/>
            <ac:picMk id="3" creationId="{165BD828-3BAA-4750-48F6-9F4D0C071A9E}"/>
          </ac:picMkLst>
        </pc:picChg>
      </pc:sldChg>
      <pc:sldChg chg="addSp delSp modSp ord">
        <pc:chgData name="Jenny Wisdahl" userId="2c0fdda903362c28" providerId="Windows Live" clId="Web-{B20048DC-A880-49A9-ACA0-47D5B07F587C}" dt="2022-04-27T17:29:09.769" v="318" actId="1076"/>
        <pc:sldMkLst>
          <pc:docMk/>
          <pc:sldMk cId="3465348636" sldId="300"/>
        </pc:sldMkLst>
        <pc:spChg chg="del">
          <ac:chgData name="Jenny Wisdahl" userId="2c0fdda903362c28" providerId="Windows Live" clId="Web-{B20048DC-A880-49A9-ACA0-47D5B07F587C}" dt="2022-04-27T17:24:20.616" v="259"/>
          <ac:spMkLst>
            <pc:docMk/>
            <pc:sldMk cId="3465348636" sldId="300"/>
            <ac:spMk id="2" creationId="{71FE8853-ED94-423C-BEAA-2AA316B8E866}"/>
          </ac:spMkLst>
        </pc:spChg>
        <pc:spChg chg="del mod">
          <ac:chgData name="Jenny Wisdahl" userId="2c0fdda903362c28" providerId="Windows Live" clId="Web-{B20048DC-A880-49A9-ACA0-47D5B07F587C}" dt="2022-04-27T17:27:10.708" v="285"/>
          <ac:spMkLst>
            <pc:docMk/>
            <pc:sldMk cId="3465348636" sldId="300"/>
            <ac:spMk id="3" creationId="{00000000-0000-0000-0000-000000000000}"/>
          </ac:spMkLst>
        </pc:spChg>
        <pc:spChg chg="del mod">
          <ac:chgData name="Jenny Wisdahl" userId="2c0fdda903362c28" providerId="Windows Live" clId="Web-{B20048DC-A880-49A9-ACA0-47D5B07F587C}" dt="2022-04-27T17:27:14.005" v="286"/>
          <ac:spMkLst>
            <pc:docMk/>
            <pc:sldMk cId="3465348636" sldId="300"/>
            <ac:spMk id="5" creationId="{00000000-0000-0000-0000-000000000000}"/>
          </ac:spMkLst>
        </pc:spChg>
        <pc:spChg chg="add mod">
          <ac:chgData name="Jenny Wisdahl" userId="2c0fdda903362c28" providerId="Windows Live" clId="Web-{B20048DC-A880-49A9-ACA0-47D5B07F587C}" dt="2022-04-27T17:29:09.769" v="318" actId="1076"/>
          <ac:spMkLst>
            <pc:docMk/>
            <pc:sldMk cId="3465348636" sldId="300"/>
            <ac:spMk id="7" creationId="{94EF4F6B-A352-BA13-3E1A-4F83145FA294}"/>
          </ac:spMkLst>
        </pc:spChg>
        <pc:picChg chg="add mod">
          <ac:chgData name="Jenny Wisdahl" userId="2c0fdda903362c28" providerId="Windows Live" clId="Web-{B20048DC-A880-49A9-ACA0-47D5B07F587C}" dt="2022-04-27T17:29:04.675" v="316" actId="1076"/>
          <ac:picMkLst>
            <pc:docMk/>
            <pc:sldMk cId="3465348636" sldId="300"/>
            <ac:picMk id="4" creationId="{1F6117D2-7C85-A282-4E7E-C8EE80D4CC6E}"/>
          </ac:picMkLst>
        </pc:picChg>
        <pc:picChg chg="add mod">
          <ac:chgData name="Jenny Wisdahl" userId="2c0fdda903362c28" providerId="Windows Live" clId="Web-{B20048DC-A880-49A9-ACA0-47D5B07F587C}" dt="2022-04-27T17:29:00.941" v="314" actId="14100"/>
          <ac:picMkLst>
            <pc:docMk/>
            <pc:sldMk cId="3465348636" sldId="300"/>
            <ac:picMk id="6" creationId="{0567A463-7789-365F-8B3E-110AD0691454}"/>
          </ac:picMkLst>
        </pc:picChg>
        <pc:picChg chg="mod">
          <ac:chgData name="Jenny Wisdahl" userId="2c0fdda903362c28" providerId="Windows Live" clId="Web-{B20048DC-A880-49A9-ACA0-47D5B07F587C}" dt="2022-04-27T17:27:26.817" v="290" actId="14100"/>
          <ac:picMkLst>
            <pc:docMk/>
            <pc:sldMk cId="3465348636" sldId="300"/>
            <ac:picMk id="9" creationId="{D44BD8DC-33B1-4426-91FA-4EDBACCEB67A}"/>
          </ac:picMkLst>
        </pc:picChg>
      </pc:sldChg>
      <pc:sldChg chg="addSp modSp mod modShow">
        <pc:chgData name="Jenny Wisdahl" userId="2c0fdda903362c28" providerId="Windows Live" clId="Web-{B20048DC-A880-49A9-ACA0-47D5B07F587C}" dt="2022-04-27T17:10:29.751" v="166" actId="1076"/>
        <pc:sldMkLst>
          <pc:docMk/>
          <pc:sldMk cId="3290324864" sldId="302"/>
        </pc:sldMkLst>
        <pc:spChg chg="add mod">
          <ac:chgData name="Jenny Wisdahl" userId="2c0fdda903362c28" providerId="Windows Live" clId="Web-{B20048DC-A880-49A9-ACA0-47D5B07F587C}" dt="2022-04-27T17:10:29.751" v="166" actId="1076"/>
          <ac:spMkLst>
            <pc:docMk/>
            <pc:sldMk cId="3290324864" sldId="302"/>
            <ac:spMk id="2" creationId="{C09E7C06-5E6B-9B1B-4EB4-2317850C97C2}"/>
          </ac:spMkLst>
        </pc:spChg>
      </pc:sldChg>
      <pc:sldChg chg="del">
        <pc:chgData name="Jenny Wisdahl" userId="2c0fdda903362c28" providerId="Windows Live" clId="Web-{B20048DC-A880-49A9-ACA0-47D5B07F587C}" dt="2022-04-27T16:13:10.923" v="1"/>
        <pc:sldMkLst>
          <pc:docMk/>
          <pc:sldMk cId="2532458429" sldId="303"/>
        </pc:sldMkLst>
      </pc:sldChg>
      <pc:sldChg chg="del ord">
        <pc:chgData name="Jenny Wisdahl" userId="2c0fdda903362c28" providerId="Windows Live" clId="Web-{B20048DC-A880-49A9-ACA0-47D5B07F587C}" dt="2022-04-27T17:35:53.936" v="445"/>
        <pc:sldMkLst>
          <pc:docMk/>
          <pc:sldMk cId="2191891331" sldId="304"/>
        </pc:sldMkLst>
      </pc:sldChg>
      <pc:sldChg chg="add replId">
        <pc:chgData name="Jenny Wisdahl" userId="2c0fdda903362c28" providerId="Windows Live" clId="Web-{B20048DC-A880-49A9-ACA0-47D5B07F587C}" dt="2022-04-27T17:27:06.646" v="284"/>
        <pc:sldMkLst>
          <pc:docMk/>
          <pc:sldMk cId="2013269164" sldId="305"/>
        </pc:sldMkLst>
      </pc:sldChg>
      <pc:sldChg chg="modSp add ord replId">
        <pc:chgData name="Jenny Wisdahl" userId="2c0fdda903362c28" providerId="Windows Live" clId="Web-{B20048DC-A880-49A9-ACA0-47D5B07F587C}" dt="2022-04-27T17:31:11.268" v="387" actId="14100"/>
        <pc:sldMkLst>
          <pc:docMk/>
          <pc:sldMk cId="427745457" sldId="306"/>
        </pc:sldMkLst>
        <pc:spChg chg="mod">
          <ac:chgData name="Jenny Wisdahl" userId="2c0fdda903362c28" providerId="Windows Live" clId="Web-{B20048DC-A880-49A9-ACA0-47D5B07F587C}" dt="2022-04-27T17:31:11.268" v="387" actId="14100"/>
          <ac:spMkLst>
            <pc:docMk/>
            <pc:sldMk cId="427745457" sldId="306"/>
            <ac:spMk id="2" creationId="{A57F7638-0177-465B-84D6-23FEAD4F0F95}"/>
          </ac:spMkLst>
        </pc:spChg>
        <pc:spChg chg="mod">
          <ac:chgData name="Jenny Wisdahl" userId="2c0fdda903362c28" providerId="Windows Live" clId="Web-{B20048DC-A880-49A9-ACA0-47D5B07F587C}" dt="2022-04-27T17:29:46.237" v="323" actId="20577"/>
          <ac:spMkLst>
            <pc:docMk/>
            <pc:sldMk cId="427745457" sldId="306"/>
            <ac:spMk id="3" creationId="{ED58E45C-8AD9-45FF-A435-06025B264ED0}"/>
          </ac:spMkLst>
        </pc:spChg>
      </pc:sldChg>
    </pc:docChg>
  </pc:docChgLst>
  <pc:docChgLst>
    <pc:chgData name="Jenny Wisdahl" userId="2c0fdda903362c28" providerId="LiveId" clId="{9FBE558A-2712-400B-B81E-AF4DDE8CC3BB}"/>
    <pc:docChg chg="undo custSel addSld delSld modSld sldOrd modSection">
      <pc:chgData name="Jenny Wisdahl" userId="2c0fdda903362c28" providerId="LiveId" clId="{9FBE558A-2712-400B-B81E-AF4DDE8CC3BB}" dt="2022-06-01T14:12:06.106" v="1376" actId="20577"/>
      <pc:docMkLst>
        <pc:docMk/>
      </pc:docMkLst>
      <pc:sldChg chg="modSp mod">
        <pc:chgData name="Jenny Wisdahl" userId="2c0fdda903362c28" providerId="LiveId" clId="{9FBE558A-2712-400B-B81E-AF4DDE8CC3BB}" dt="2022-05-24T20:34:01.326" v="8" actId="20577"/>
        <pc:sldMkLst>
          <pc:docMk/>
          <pc:sldMk cId="0" sldId="256"/>
        </pc:sldMkLst>
        <pc:spChg chg="mod">
          <ac:chgData name="Jenny Wisdahl" userId="2c0fdda903362c28" providerId="LiveId" clId="{9FBE558A-2712-400B-B81E-AF4DDE8CC3BB}" dt="2022-05-24T20:33:55.460" v="2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Jenny Wisdahl" userId="2c0fdda903362c28" providerId="LiveId" clId="{9FBE558A-2712-400B-B81E-AF4DDE8CC3BB}" dt="2022-05-24T20:34:01.326" v="8" actId="20577"/>
          <ac:spMkLst>
            <pc:docMk/>
            <pc:sldMk cId="0" sldId="256"/>
            <ac:spMk id="29" creationId="{00000000-0000-0000-0000-000000000000}"/>
          </ac:spMkLst>
        </pc:spChg>
      </pc:sldChg>
      <pc:sldChg chg="mod modShow">
        <pc:chgData name="Jenny Wisdahl" userId="2c0fdda903362c28" providerId="LiveId" clId="{9FBE558A-2712-400B-B81E-AF4DDE8CC3BB}" dt="2022-05-24T20:34:09.055" v="9" actId="729"/>
        <pc:sldMkLst>
          <pc:docMk/>
          <pc:sldMk cId="0" sldId="258"/>
        </pc:sldMkLst>
      </pc:sldChg>
      <pc:sldChg chg="addSp delSp modSp mod">
        <pc:chgData name="Jenny Wisdahl" userId="2c0fdda903362c28" providerId="LiveId" clId="{9FBE558A-2712-400B-B81E-AF4DDE8CC3BB}" dt="2022-05-24T20:52:25.706" v="457" actId="20577"/>
        <pc:sldMkLst>
          <pc:docMk/>
          <pc:sldMk cId="0" sldId="261"/>
        </pc:sldMkLst>
        <pc:spChg chg="mod">
          <ac:chgData name="Jenny Wisdahl" userId="2c0fdda903362c28" providerId="LiveId" clId="{9FBE558A-2712-400B-B81E-AF4DDE8CC3BB}" dt="2022-05-24T20:52:25.706" v="457" actId="20577"/>
          <ac:spMkLst>
            <pc:docMk/>
            <pc:sldMk cId="0" sldId="261"/>
            <ac:spMk id="31" creationId="{00000000-0000-0000-0000-000000000000}"/>
          </ac:spMkLst>
        </pc:spChg>
        <pc:spChg chg="mod">
          <ac:chgData name="Jenny Wisdahl" userId="2c0fdda903362c28" providerId="LiveId" clId="{9FBE558A-2712-400B-B81E-AF4DDE8CC3BB}" dt="2022-05-24T20:47:24.423" v="446" actId="20577"/>
          <ac:spMkLst>
            <pc:docMk/>
            <pc:sldMk cId="0" sldId="261"/>
            <ac:spMk id="38" creationId="{5C44F1F0-48EE-F6C8-B3CC-D949049D95E9}"/>
          </ac:spMkLst>
        </pc:spChg>
        <pc:spChg chg="del mod topLvl">
          <ac:chgData name="Jenny Wisdahl" userId="2c0fdda903362c28" providerId="LiveId" clId="{9FBE558A-2712-400B-B81E-AF4DDE8CC3BB}" dt="2022-05-24T20:47:20.760" v="445" actId="478"/>
          <ac:spMkLst>
            <pc:docMk/>
            <pc:sldMk cId="0" sldId="261"/>
            <ac:spMk id="40" creationId="{15C7C184-5239-D881-1D6D-874E2D4422AB}"/>
          </ac:spMkLst>
        </pc:spChg>
        <pc:spChg chg="del mod topLvl">
          <ac:chgData name="Jenny Wisdahl" userId="2c0fdda903362c28" providerId="LiveId" clId="{9FBE558A-2712-400B-B81E-AF4DDE8CC3BB}" dt="2022-05-24T20:47:17.008" v="443" actId="478"/>
          <ac:spMkLst>
            <pc:docMk/>
            <pc:sldMk cId="0" sldId="261"/>
            <ac:spMk id="41" creationId="{DF9068AA-B82D-DD19-D8D9-C5BDB42F04C5}"/>
          </ac:spMkLst>
        </pc:spChg>
        <pc:grpChg chg="add del mod">
          <ac:chgData name="Jenny Wisdahl" userId="2c0fdda903362c28" providerId="LiveId" clId="{9FBE558A-2712-400B-B81E-AF4DDE8CC3BB}" dt="2022-05-24T20:47:17.008" v="443" actId="478"/>
          <ac:grpSpMkLst>
            <pc:docMk/>
            <pc:sldMk cId="0" sldId="261"/>
            <ac:grpSpMk id="37" creationId="{4822BF0C-C702-42AD-A873-49785E1A81F4}"/>
          </ac:grpSpMkLst>
        </pc:grpChg>
        <pc:grpChg chg="del mod">
          <ac:chgData name="Jenny Wisdahl" userId="2c0fdda903362c28" providerId="LiveId" clId="{9FBE558A-2712-400B-B81E-AF4DDE8CC3BB}" dt="2022-05-24T20:47:17.008" v="443" actId="478"/>
          <ac:grpSpMkLst>
            <pc:docMk/>
            <pc:sldMk cId="0" sldId="261"/>
            <ac:grpSpMk id="39" creationId="{78F01845-425F-993B-5D95-0EF5506B00E5}"/>
          </ac:grpSpMkLst>
        </pc:grpChg>
      </pc:sldChg>
      <pc:sldChg chg="modSp mod">
        <pc:chgData name="Jenny Wisdahl" userId="2c0fdda903362c28" providerId="LiveId" clId="{9FBE558A-2712-400B-B81E-AF4DDE8CC3BB}" dt="2022-05-24T20:44:45.097" v="431" actId="20577"/>
        <pc:sldMkLst>
          <pc:docMk/>
          <pc:sldMk cId="0" sldId="266"/>
        </pc:sldMkLst>
        <pc:spChg chg="mod">
          <ac:chgData name="Jenny Wisdahl" userId="2c0fdda903362c28" providerId="LiveId" clId="{9FBE558A-2712-400B-B81E-AF4DDE8CC3BB}" dt="2022-05-24T20:44:45.097" v="431" actId="20577"/>
          <ac:spMkLst>
            <pc:docMk/>
            <pc:sldMk cId="0" sldId="266"/>
            <ac:spMk id="24" creationId="{00000000-0000-0000-0000-000000000000}"/>
          </ac:spMkLst>
        </pc:spChg>
      </pc:sldChg>
      <pc:sldChg chg="addSp delSp modSp mod">
        <pc:chgData name="Jenny Wisdahl" userId="2c0fdda903362c28" providerId="LiveId" clId="{9FBE558A-2712-400B-B81E-AF4DDE8CC3BB}" dt="2022-05-25T17:34:10.829" v="1247" actId="1076"/>
        <pc:sldMkLst>
          <pc:docMk/>
          <pc:sldMk cId="0" sldId="268"/>
        </pc:sldMkLst>
        <pc:spChg chg="del mod">
          <ac:chgData name="Jenny Wisdahl" userId="2c0fdda903362c28" providerId="LiveId" clId="{9FBE558A-2712-400B-B81E-AF4DDE8CC3BB}" dt="2022-05-25T15:58:18.776" v="955" actId="478"/>
          <ac:spMkLst>
            <pc:docMk/>
            <pc:sldMk cId="0" sldId="268"/>
            <ac:spMk id="8" creationId="{00000000-0000-0000-0000-000000000000}"/>
          </ac:spMkLst>
        </pc:spChg>
        <pc:spChg chg="mod">
          <ac:chgData name="Jenny Wisdahl" userId="2c0fdda903362c28" providerId="LiveId" clId="{9FBE558A-2712-400B-B81E-AF4DDE8CC3BB}" dt="2022-05-25T15:58:26.331" v="967" actId="20577"/>
          <ac:spMkLst>
            <pc:docMk/>
            <pc:sldMk cId="0" sldId="268"/>
            <ac:spMk id="10" creationId="{00000000-0000-0000-0000-000000000000}"/>
          </ac:spMkLst>
        </pc:spChg>
        <pc:spChg chg="add mod">
          <ac:chgData name="Jenny Wisdahl" userId="2c0fdda903362c28" providerId="LiveId" clId="{9FBE558A-2712-400B-B81E-AF4DDE8CC3BB}" dt="2022-05-25T17:34:10.829" v="1247" actId="1076"/>
          <ac:spMkLst>
            <pc:docMk/>
            <pc:sldMk cId="0" sldId="268"/>
            <ac:spMk id="12" creationId="{5083D066-03FC-C883-F912-F936F6E33CEE}"/>
          </ac:spMkLst>
        </pc:spChg>
        <pc:grpChg chg="mod">
          <ac:chgData name="Jenny Wisdahl" userId="2c0fdda903362c28" providerId="LiveId" clId="{9FBE558A-2712-400B-B81E-AF4DDE8CC3BB}" dt="2022-05-24T21:00:12.093" v="526" actId="1076"/>
          <ac:grpSpMkLst>
            <pc:docMk/>
            <pc:sldMk cId="0" sldId="268"/>
            <ac:grpSpMk id="4" creationId="{00000000-0000-0000-0000-000000000000}"/>
          </ac:grpSpMkLst>
        </pc:grpChg>
      </pc:sldChg>
      <pc:sldChg chg="addSp delSp modSp mod">
        <pc:chgData name="Jenny Wisdahl" userId="2c0fdda903362c28" providerId="LiveId" clId="{9FBE558A-2712-400B-B81E-AF4DDE8CC3BB}" dt="2022-05-25T16:17:50.405" v="1094" actId="167"/>
        <pc:sldMkLst>
          <pc:docMk/>
          <pc:sldMk cId="0" sldId="269"/>
        </pc:sldMkLst>
        <pc:spChg chg="add del mod">
          <ac:chgData name="Jenny Wisdahl" userId="2c0fdda903362c28" providerId="LiveId" clId="{9FBE558A-2712-400B-B81E-AF4DDE8CC3BB}" dt="2022-05-25T15:50:16.657" v="828" actId="478"/>
          <ac:spMkLst>
            <pc:docMk/>
            <pc:sldMk cId="0" sldId="269"/>
            <ac:spMk id="6" creationId="{F6A3664E-285F-10AF-816E-4D09CF3E8D1B}"/>
          </ac:spMkLst>
        </pc:spChg>
        <pc:spChg chg="mod">
          <ac:chgData name="Jenny Wisdahl" userId="2c0fdda903362c28" providerId="LiveId" clId="{9FBE558A-2712-400B-B81E-AF4DDE8CC3BB}" dt="2022-05-25T16:07:58.575" v="1093" actId="20577"/>
          <ac:spMkLst>
            <pc:docMk/>
            <pc:sldMk cId="0" sldId="269"/>
            <ac:spMk id="11" creationId="{00000000-0000-0000-0000-000000000000}"/>
          </ac:spMkLst>
        </pc:spChg>
        <pc:spChg chg="mod">
          <ac:chgData name="Jenny Wisdahl" userId="2c0fdda903362c28" providerId="LiveId" clId="{9FBE558A-2712-400B-B81E-AF4DDE8CC3BB}" dt="2022-05-24T20:57:51.824" v="514" actId="20577"/>
          <ac:spMkLst>
            <pc:docMk/>
            <pc:sldMk cId="0" sldId="269"/>
            <ac:spMk id="13" creationId="{00000000-0000-0000-0000-000000000000}"/>
          </ac:spMkLst>
        </pc:spChg>
        <pc:spChg chg="mod">
          <ac:chgData name="Jenny Wisdahl" userId="2c0fdda903362c28" providerId="LiveId" clId="{9FBE558A-2712-400B-B81E-AF4DDE8CC3BB}" dt="2022-05-25T15:50:07.681" v="827" actId="20577"/>
          <ac:spMkLst>
            <pc:docMk/>
            <pc:sldMk cId="0" sldId="269"/>
            <ac:spMk id="14" creationId="{00000000-0000-0000-0000-000000000000}"/>
          </ac:spMkLst>
        </pc:spChg>
        <pc:grpChg chg="ord">
          <ac:chgData name="Jenny Wisdahl" userId="2c0fdda903362c28" providerId="LiveId" clId="{9FBE558A-2712-400B-B81E-AF4DDE8CC3BB}" dt="2022-05-25T16:17:50.405" v="1094" actId="167"/>
          <ac:grpSpMkLst>
            <pc:docMk/>
            <pc:sldMk cId="0" sldId="269"/>
            <ac:grpSpMk id="4" creationId="{00000000-0000-0000-0000-000000000000}"/>
          </ac:grpSpMkLst>
        </pc:grpChg>
      </pc:sldChg>
      <pc:sldChg chg="modSp mod">
        <pc:chgData name="Jenny Wisdahl" userId="2c0fdda903362c28" providerId="LiveId" clId="{9FBE558A-2712-400B-B81E-AF4DDE8CC3BB}" dt="2022-05-25T15:58:04.903" v="954" actId="20577"/>
        <pc:sldMkLst>
          <pc:docMk/>
          <pc:sldMk cId="0" sldId="273"/>
        </pc:sldMkLst>
        <pc:spChg chg="mod">
          <ac:chgData name="Jenny Wisdahl" userId="2c0fdda903362c28" providerId="LiveId" clId="{9FBE558A-2712-400B-B81E-AF4DDE8CC3BB}" dt="2022-05-25T15:58:04.903" v="954" actId="20577"/>
          <ac:spMkLst>
            <pc:docMk/>
            <pc:sldMk cId="0" sldId="273"/>
            <ac:spMk id="4" creationId="{00000000-0000-0000-0000-000000000000}"/>
          </ac:spMkLst>
        </pc:spChg>
        <pc:spChg chg="mod">
          <ac:chgData name="Jenny Wisdahl" userId="2c0fdda903362c28" providerId="LiveId" clId="{9FBE558A-2712-400B-B81E-AF4DDE8CC3BB}" dt="2022-05-24T21:00:02.219" v="525" actId="20577"/>
          <ac:spMkLst>
            <pc:docMk/>
            <pc:sldMk cId="0" sldId="273"/>
            <ac:spMk id="8" creationId="{00000000-0000-0000-0000-000000000000}"/>
          </ac:spMkLst>
        </pc:spChg>
      </pc:sldChg>
      <pc:sldChg chg="del">
        <pc:chgData name="Jenny Wisdahl" userId="2c0fdda903362c28" providerId="LiveId" clId="{9FBE558A-2712-400B-B81E-AF4DDE8CC3BB}" dt="2022-05-24T20:53:45.524" v="459" actId="47"/>
        <pc:sldMkLst>
          <pc:docMk/>
          <pc:sldMk cId="180066601" sldId="291"/>
        </pc:sldMkLst>
      </pc:sldChg>
      <pc:sldChg chg="addSp modSp mod">
        <pc:chgData name="Jenny Wisdahl" userId="2c0fdda903362c28" providerId="LiveId" clId="{9FBE558A-2712-400B-B81E-AF4DDE8CC3BB}" dt="2022-05-24T20:44:20.014" v="428" actId="1076"/>
        <pc:sldMkLst>
          <pc:docMk/>
          <pc:sldMk cId="2769655744" sldId="293"/>
        </pc:sldMkLst>
        <pc:spChg chg="mod">
          <ac:chgData name="Jenny Wisdahl" userId="2c0fdda903362c28" providerId="LiveId" clId="{9FBE558A-2712-400B-B81E-AF4DDE8CC3BB}" dt="2022-05-24T20:41:45.512" v="239" actId="20577"/>
          <ac:spMkLst>
            <pc:docMk/>
            <pc:sldMk cId="2769655744" sldId="293"/>
            <ac:spMk id="2" creationId="{A57F7638-0177-465B-84D6-23FEAD4F0F95}"/>
          </ac:spMkLst>
        </pc:spChg>
        <pc:spChg chg="mod">
          <ac:chgData name="Jenny Wisdahl" userId="2c0fdda903362c28" providerId="LiveId" clId="{9FBE558A-2712-400B-B81E-AF4DDE8CC3BB}" dt="2022-05-24T20:41:49.437" v="240" actId="1076"/>
          <ac:spMkLst>
            <pc:docMk/>
            <pc:sldMk cId="2769655744" sldId="293"/>
            <ac:spMk id="3" creationId="{ED58E45C-8AD9-45FF-A435-06025B264ED0}"/>
          </ac:spMkLst>
        </pc:spChg>
        <pc:spChg chg="add mod">
          <ac:chgData name="Jenny Wisdahl" userId="2c0fdda903362c28" providerId="LiveId" clId="{9FBE558A-2712-400B-B81E-AF4DDE8CC3BB}" dt="2022-05-24T20:42:56.788" v="325" actId="1076"/>
          <ac:spMkLst>
            <pc:docMk/>
            <pc:sldMk cId="2769655744" sldId="293"/>
            <ac:spMk id="4" creationId="{58F3FEB3-D365-DFC4-2DCC-15EECDF90FBA}"/>
          </ac:spMkLst>
        </pc:spChg>
        <pc:spChg chg="add mod">
          <ac:chgData name="Jenny Wisdahl" userId="2c0fdda903362c28" providerId="LiveId" clId="{9FBE558A-2712-400B-B81E-AF4DDE8CC3BB}" dt="2022-05-24T20:43:38.264" v="345" actId="255"/>
          <ac:spMkLst>
            <pc:docMk/>
            <pc:sldMk cId="2769655744" sldId="293"/>
            <ac:spMk id="5" creationId="{ADB7F187-2285-D283-B5B6-71C9F0D30552}"/>
          </ac:spMkLst>
        </pc:spChg>
        <pc:spChg chg="add mod">
          <ac:chgData name="Jenny Wisdahl" userId="2c0fdda903362c28" providerId="LiveId" clId="{9FBE558A-2712-400B-B81E-AF4DDE8CC3BB}" dt="2022-05-24T20:44:20.014" v="428" actId="1076"/>
          <ac:spMkLst>
            <pc:docMk/>
            <pc:sldMk cId="2769655744" sldId="293"/>
            <ac:spMk id="6" creationId="{EFB1261E-A09C-CC8B-3F22-FC1384DF6A22}"/>
          </ac:spMkLst>
        </pc:spChg>
      </pc:sldChg>
      <pc:sldChg chg="del">
        <pc:chgData name="Jenny Wisdahl" userId="2c0fdda903362c28" providerId="LiveId" clId="{9FBE558A-2712-400B-B81E-AF4DDE8CC3BB}" dt="2022-05-24T20:58:29.621" v="519" actId="47"/>
        <pc:sldMkLst>
          <pc:docMk/>
          <pc:sldMk cId="2174522880" sldId="298"/>
        </pc:sldMkLst>
      </pc:sldChg>
      <pc:sldChg chg="del">
        <pc:chgData name="Jenny Wisdahl" userId="2c0fdda903362c28" providerId="LiveId" clId="{9FBE558A-2712-400B-B81E-AF4DDE8CC3BB}" dt="2022-05-24T20:59:55.936" v="522" actId="47"/>
        <pc:sldMkLst>
          <pc:docMk/>
          <pc:sldMk cId="3290324864" sldId="302"/>
        </pc:sldMkLst>
      </pc:sldChg>
      <pc:sldChg chg="del">
        <pc:chgData name="Jenny Wisdahl" userId="2c0fdda903362c28" providerId="LiveId" clId="{9FBE558A-2712-400B-B81E-AF4DDE8CC3BB}" dt="2022-05-24T20:45:26.720" v="433" actId="47"/>
        <pc:sldMkLst>
          <pc:docMk/>
          <pc:sldMk cId="2013269164" sldId="305"/>
        </pc:sldMkLst>
      </pc:sldChg>
      <pc:sldChg chg="modSp mod ord">
        <pc:chgData name="Jenny Wisdahl" userId="2c0fdda903362c28" providerId="LiveId" clId="{9FBE558A-2712-400B-B81E-AF4DDE8CC3BB}" dt="2022-05-25T17:35:08.172" v="1261" actId="20577"/>
        <pc:sldMkLst>
          <pc:docMk/>
          <pc:sldMk cId="427745457" sldId="306"/>
        </pc:sldMkLst>
        <pc:spChg chg="mod">
          <ac:chgData name="Jenny Wisdahl" userId="2c0fdda903362c28" providerId="LiveId" clId="{9FBE558A-2712-400B-B81E-AF4DDE8CC3BB}" dt="2022-05-25T17:35:08.172" v="1261" actId="20577"/>
          <ac:spMkLst>
            <pc:docMk/>
            <pc:sldMk cId="427745457" sldId="306"/>
            <ac:spMk id="2" creationId="{A57F7638-0177-465B-84D6-23FEAD4F0F95}"/>
          </ac:spMkLst>
        </pc:spChg>
      </pc:sldChg>
      <pc:sldChg chg="addSp delSp modSp new mod modClrScheme chgLayout">
        <pc:chgData name="Jenny Wisdahl" userId="2c0fdda903362c28" providerId="LiveId" clId="{9FBE558A-2712-400B-B81E-AF4DDE8CC3BB}" dt="2022-05-25T16:21:44.849" v="1225" actId="20577"/>
        <pc:sldMkLst>
          <pc:docMk/>
          <pc:sldMk cId="1935036916" sldId="307"/>
        </pc:sldMkLst>
        <pc:spChg chg="del mod ord">
          <ac:chgData name="Jenny Wisdahl" userId="2c0fdda903362c28" providerId="LiveId" clId="{9FBE558A-2712-400B-B81E-AF4DDE8CC3BB}" dt="2022-05-24T20:34:37.165" v="11" actId="700"/>
          <ac:spMkLst>
            <pc:docMk/>
            <pc:sldMk cId="1935036916" sldId="307"/>
            <ac:spMk id="2" creationId="{39F35521-F9B2-C63E-5CD2-FCC32B2498AF}"/>
          </ac:spMkLst>
        </pc:spChg>
        <pc:spChg chg="del mod ord">
          <ac:chgData name="Jenny Wisdahl" userId="2c0fdda903362c28" providerId="LiveId" clId="{9FBE558A-2712-400B-B81E-AF4DDE8CC3BB}" dt="2022-05-24T20:34:37.165" v="11" actId="700"/>
          <ac:spMkLst>
            <pc:docMk/>
            <pc:sldMk cId="1935036916" sldId="307"/>
            <ac:spMk id="3" creationId="{137D184E-5576-3428-943C-607C8642CB9E}"/>
          </ac:spMkLst>
        </pc:spChg>
        <pc:spChg chg="add mod ord">
          <ac:chgData name="Jenny Wisdahl" userId="2c0fdda903362c28" providerId="LiveId" clId="{9FBE558A-2712-400B-B81E-AF4DDE8CC3BB}" dt="2022-05-24T20:37:01.537" v="135" actId="1076"/>
          <ac:spMkLst>
            <pc:docMk/>
            <pc:sldMk cId="1935036916" sldId="307"/>
            <ac:spMk id="4" creationId="{7A3DA453-B0C9-1B6F-057A-528E2FE5BD96}"/>
          </ac:spMkLst>
        </pc:spChg>
        <pc:spChg chg="add mod ord">
          <ac:chgData name="Jenny Wisdahl" userId="2c0fdda903362c28" providerId="LiveId" clId="{9FBE558A-2712-400B-B81E-AF4DDE8CC3BB}" dt="2022-05-25T16:21:44.849" v="1225" actId="20577"/>
          <ac:spMkLst>
            <pc:docMk/>
            <pc:sldMk cId="1935036916" sldId="307"/>
            <ac:spMk id="5" creationId="{0088D138-8957-F554-4543-DA00942DA490}"/>
          </ac:spMkLst>
        </pc:spChg>
      </pc:sldChg>
      <pc:sldChg chg="add">
        <pc:chgData name="Jenny Wisdahl" userId="2c0fdda903362c28" providerId="LiveId" clId="{9FBE558A-2712-400B-B81E-AF4DDE8CC3BB}" dt="2022-05-24T20:45:19.435" v="432"/>
        <pc:sldMkLst>
          <pc:docMk/>
          <pc:sldMk cId="537933835" sldId="308"/>
        </pc:sldMkLst>
      </pc:sldChg>
      <pc:sldChg chg="modSp add mod">
        <pc:chgData name="Jenny Wisdahl" userId="2c0fdda903362c28" providerId="LiveId" clId="{9FBE558A-2712-400B-B81E-AF4DDE8CC3BB}" dt="2022-06-01T14:12:06.106" v="1376" actId="20577"/>
        <pc:sldMkLst>
          <pc:docMk/>
          <pc:sldMk cId="400184444" sldId="309"/>
        </pc:sldMkLst>
        <pc:spChg chg="mod">
          <ac:chgData name="Jenny Wisdahl" userId="2c0fdda903362c28" providerId="LiveId" clId="{9FBE558A-2712-400B-B81E-AF4DDE8CC3BB}" dt="2022-06-01T14:12:06.106" v="1376" actId="20577"/>
          <ac:spMkLst>
            <pc:docMk/>
            <pc:sldMk cId="400184444" sldId="309"/>
            <ac:spMk id="7" creationId="{94EB18FD-67BA-BBCB-FF6F-08FC4CCE7F45}"/>
          </ac:spMkLst>
        </pc:spChg>
        <pc:spChg chg="mod">
          <ac:chgData name="Jenny Wisdahl" userId="2c0fdda903362c28" providerId="LiveId" clId="{9FBE558A-2712-400B-B81E-AF4DDE8CC3BB}" dt="2022-06-01T14:09:24.219" v="1354" actId="20577"/>
          <ac:spMkLst>
            <pc:docMk/>
            <pc:sldMk cId="400184444" sldId="309"/>
            <ac:spMk id="15" creationId="{EF756BBD-D21B-502D-22E1-6C2D3EE9DC32}"/>
          </ac:spMkLst>
        </pc:spChg>
      </pc:sldChg>
      <pc:sldChg chg="addSp delSp modSp add mod setBg delDesignElem">
        <pc:chgData name="Jenny Wisdahl" userId="2c0fdda903362c28" providerId="LiveId" clId="{9FBE558A-2712-400B-B81E-AF4DDE8CC3BB}" dt="2022-05-25T16:20:09.280" v="1119" actId="167"/>
        <pc:sldMkLst>
          <pc:docMk/>
          <pc:sldMk cId="4169218021" sldId="310"/>
        </pc:sldMkLst>
        <pc:spChg chg="del">
          <ac:chgData name="Jenny Wisdahl" userId="2c0fdda903362c28" providerId="LiveId" clId="{9FBE558A-2712-400B-B81E-AF4DDE8CC3BB}" dt="2022-05-24T20:58:21.118" v="518"/>
          <ac:spMkLst>
            <pc:docMk/>
            <pc:sldMk cId="4169218021" sldId="310"/>
            <ac:spMk id="11" creationId="{42A4FC2C-047E-45A5-965D-8E1E3BF09BC6}"/>
          </ac:spMkLst>
        </pc:spChg>
        <pc:picChg chg="add mod ord">
          <ac:chgData name="Jenny Wisdahl" userId="2c0fdda903362c28" providerId="LiveId" clId="{9FBE558A-2712-400B-B81E-AF4DDE8CC3BB}" dt="2022-05-25T16:20:09.280" v="1119" actId="167"/>
          <ac:picMkLst>
            <pc:docMk/>
            <pc:sldMk cId="4169218021" sldId="310"/>
            <ac:picMk id="3" creationId="{A687BE78-2676-9788-0379-1528F5042E50}"/>
          </ac:picMkLst>
        </pc:picChg>
        <pc:picChg chg="del mod">
          <ac:chgData name="Jenny Wisdahl" userId="2c0fdda903362c28" providerId="LiveId" clId="{9FBE558A-2712-400B-B81E-AF4DDE8CC3BB}" dt="2022-05-25T16:19:57.880" v="1117" actId="478"/>
          <ac:picMkLst>
            <pc:docMk/>
            <pc:sldMk cId="4169218021" sldId="310"/>
            <ac:picMk id="7" creationId="{8F5C30F3-33EA-C09C-3D94-84E0C0515FA1}"/>
          </ac:picMkLst>
        </pc:picChg>
      </pc:sldChg>
      <pc:sldChg chg="addSp delSp modSp add mod setBg delDesignElem">
        <pc:chgData name="Jenny Wisdahl" userId="2c0fdda903362c28" providerId="LiveId" clId="{9FBE558A-2712-400B-B81E-AF4DDE8CC3BB}" dt="2022-05-25T19:09:50.072" v="1277" actId="1076"/>
        <pc:sldMkLst>
          <pc:docMk/>
          <pc:sldMk cId="221651899" sldId="311"/>
        </pc:sldMkLst>
        <pc:spChg chg="del">
          <ac:chgData name="Jenny Wisdahl" userId="2c0fdda903362c28" providerId="LiveId" clId="{9FBE558A-2712-400B-B81E-AF4DDE8CC3BB}" dt="2022-05-25T19:07:56.387" v="1265" actId="478"/>
          <ac:spMkLst>
            <pc:docMk/>
            <pc:sldMk cId="221651899" sldId="311"/>
            <ac:spMk id="2" creationId="{C09E7C06-5E6B-9B1B-4EB4-2317850C97C2}"/>
          </ac:spMkLst>
        </pc:spChg>
        <pc:spChg chg="del">
          <ac:chgData name="Jenny Wisdahl" userId="2c0fdda903362c28" providerId="LiveId" clId="{9FBE558A-2712-400B-B81E-AF4DDE8CC3BB}" dt="2022-05-24T20:58:41.779" v="521"/>
          <ac:spMkLst>
            <pc:docMk/>
            <pc:sldMk cId="221651899" sldId="311"/>
            <ac:spMk id="11" creationId="{42A4FC2C-047E-45A5-965D-8E1E3BF09BC6}"/>
          </ac:spMkLst>
        </pc:spChg>
        <pc:picChg chg="add del mod ord">
          <ac:chgData name="Jenny Wisdahl" userId="2c0fdda903362c28" providerId="LiveId" clId="{9FBE558A-2712-400B-B81E-AF4DDE8CC3BB}" dt="2022-05-25T19:09:30.485" v="1272" actId="478"/>
          <ac:picMkLst>
            <pc:docMk/>
            <pc:sldMk cId="221651899" sldId="311"/>
            <ac:picMk id="3" creationId="{88929502-E9FA-F15D-D92C-8492861DAA83}"/>
          </ac:picMkLst>
        </pc:picChg>
        <pc:picChg chg="add mod ord">
          <ac:chgData name="Jenny Wisdahl" userId="2c0fdda903362c28" providerId="LiveId" clId="{9FBE558A-2712-400B-B81E-AF4DDE8CC3BB}" dt="2022-05-25T19:09:50.072" v="1277" actId="1076"/>
          <ac:picMkLst>
            <pc:docMk/>
            <pc:sldMk cId="221651899" sldId="311"/>
            <ac:picMk id="4" creationId="{E0EF2904-3253-F1BA-EAC3-964C45B50844}"/>
          </ac:picMkLst>
        </pc:picChg>
        <pc:picChg chg="del">
          <ac:chgData name="Jenny Wisdahl" userId="2c0fdda903362c28" providerId="LiveId" clId="{9FBE558A-2712-400B-B81E-AF4DDE8CC3BB}" dt="2022-05-25T19:07:45.422" v="1263" actId="478"/>
          <ac:picMkLst>
            <pc:docMk/>
            <pc:sldMk cId="221651899" sldId="311"/>
            <ac:picMk id="7" creationId="{53A7BBB3-B596-8456-53DD-3B840DB83568}"/>
          </ac:picMkLst>
        </pc:picChg>
      </pc:sldChg>
      <pc:sldChg chg="new del">
        <pc:chgData name="Jenny Wisdahl" userId="2c0fdda903362c28" providerId="LiveId" clId="{9FBE558A-2712-400B-B81E-AF4DDE8CC3BB}" dt="2022-05-25T16:18:21.750" v="1097" actId="47"/>
        <pc:sldMkLst>
          <pc:docMk/>
          <pc:sldMk cId="1483449149" sldId="312"/>
        </pc:sldMkLst>
      </pc:sldChg>
      <pc:sldChg chg="modSp add del mod">
        <pc:chgData name="Jenny Wisdahl" userId="2c0fdda903362c28" providerId="LiveId" clId="{9FBE558A-2712-400B-B81E-AF4DDE8CC3BB}" dt="2022-05-25T16:19:05.310" v="1111" actId="47"/>
        <pc:sldMkLst>
          <pc:docMk/>
          <pc:sldMk cId="541681975" sldId="313"/>
        </pc:sldMkLst>
        <pc:spChg chg="mod">
          <ac:chgData name="Jenny Wisdahl" userId="2c0fdda903362c28" providerId="LiveId" clId="{9FBE558A-2712-400B-B81E-AF4DDE8CC3BB}" dt="2022-05-25T16:18:33.446" v="1110" actId="20577"/>
          <ac:spMkLst>
            <pc:docMk/>
            <pc:sldMk cId="541681975" sldId="313"/>
            <ac:spMk id="8" creationId="{00000000-0000-0000-0000-000000000000}"/>
          </ac:spMkLst>
        </pc:spChg>
      </pc:sldChg>
    </pc:docChg>
  </pc:docChgLst>
  <pc:docChgLst>
    <pc:chgData name="Jenny Wisdahl" userId="2c0fdda903362c28" providerId="LiveId" clId="{2AD3991E-1F97-4E54-84B8-DD5920DA8D1C}"/>
    <pc:docChg chg="undo custSel addSld modSld sldOrd modSection">
      <pc:chgData name="Jenny Wisdahl" userId="2c0fdda903362c28" providerId="LiveId" clId="{2AD3991E-1F97-4E54-84B8-DD5920DA8D1C}" dt="2022-06-29T17:56:00.809" v="4648" actId="6549"/>
      <pc:docMkLst>
        <pc:docMk/>
      </pc:docMkLst>
      <pc:sldChg chg="modSp mod">
        <pc:chgData name="Jenny Wisdahl" userId="2c0fdda903362c28" providerId="LiveId" clId="{2AD3991E-1F97-4E54-84B8-DD5920DA8D1C}" dt="2022-06-24T18:53:04.602" v="10" actId="20577"/>
        <pc:sldMkLst>
          <pc:docMk/>
          <pc:sldMk cId="0" sldId="256"/>
        </pc:sldMkLst>
        <pc:spChg chg="mod">
          <ac:chgData name="Jenny Wisdahl" userId="2c0fdda903362c28" providerId="LiveId" clId="{2AD3991E-1F97-4E54-84B8-DD5920DA8D1C}" dt="2022-06-24T18:52:55.452" v="3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Jenny Wisdahl" userId="2c0fdda903362c28" providerId="LiveId" clId="{2AD3991E-1F97-4E54-84B8-DD5920DA8D1C}" dt="2022-06-24T18:53:04.602" v="10" actId="20577"/>
          <ac:spMkLst>
            <pc:docMk/>
            <pc:sldMk cId="0" sldId="256"/>
            <ac:spMk id="29" creationId="{00000000-0000-0000-0000-000000000000}"/>
          </ac:spMkLst>
        </pc:spChg>
      </pc:sldChg>
      <pc:sldChg chg="addSp modSp mod">
        <pc:chgData name="Jenny Wisdahl" userId="2c0fdda903362c28" providerId="LiveId" clId="{2AD3991E-1F97-4E54-84B8-DD5920DA8D1C}" dt="2022-06-29T17:05:04.564" v="3865" actId="20577"/>
        <pc:sldMkLst>
          <pc:docMk/>
          <pc:sldMk cId="0" sldId="261"/>
        </pc:sldMkLst>
        <pc:spChg chg="mod">
          <ac:chgData name="Jenny Wisdahl" userId="2c0fdda903362c28" providerId="LiveId" clId="{2AD3991E-1F97-4E54-84B8-DD5920DA8D1C}" dt="2022-06-29T17:03:34.891" v="3854" actId="20577"/>
          <ac:spMkLst>
            <pc:docMk/>
            <pc:sldMk cId="0" sldId="261"/>
            <ac:spMk id="26" creationId="{00000000-0000-0000-0000-000000000000}"/>
          </ac:spMkLst>
        </pc:spChg>
        <pc:spChg chg="mod">
          <ac:chgData name="Jenny Wisdahl" userId="2c0fdda903362c28" providerId="LiveId" clId="{2AD3991E-1F97-4E54-84B8-DD5920DA8D1C}" dt="2022-06-29T17:03:59.153" v="3860" actId="1076"/>
          <ac:spMkLst>
            <pc:docMk/>
            <pc:sldMk cId="0" sldId="261"/>
            <ac:spMk id="28" creationId="{AF914F0B-00BE-9E62-ED2F-A2267CABBE83}"/>
          </ac:spMkLst>
        </pc:spChg>
        <pc:spChg chg="mod">
          <ac:chgData name="Jenny Wisdahl" userId="2c0fdda903362c28" providerId="LiveId" clId="{2AD3991E-1F97-4E54-84B8-DD5920DA8D1C}" dt="2022-06-29T17:03:45.476" v="3857" actId="1076"/>
          <ac:spMkLst>
            <pc:docMk/>
            <pc:sldMk cId="0" sldId="261"/>
            <ac:spMk id="31" creationId="{00000000-0000-0000-0000-000000000000}"/>
          </ac:spMkLst>
        </pc:spChg>
        <pc:spChg chg="mod">
          <ac:chgData name="Jenny Wisdahl" userId="2c0fdda903362c28" providerId="LiveId" clId="{2AD3991E-1F97-4E54-84B8-DD5920DA8D1C}" dt="2022-06-29T17:05:04.564" v="3865" actId="20577"/>
          <ac:spMkLst>
            <pc:docMk/>
            <pc:sldMk cId="0" sldId="261"/>
            <ac:spMk id="34" creationId="{68FC1DF1-A7D5-4493-909B-A095EC9AA8A7}"/>
          </ac:spMkLst>
        </pc:spChg>
        <pc:spChg chg="mod">
          <ac:chgData name="Jenny Wisdahl" userId="2c0fdda903362c28" providerId="LiveId" clId="{2AD3991E-1F97-4E54-84B8-DD5920DA8D1C}" dt="2022-06-29T17:04:01.967" v="3861" actId="1076"/>
          <ac:spMkLst>
            <pc:docMk/>
            <pc:sldMk cId="0" sldId="261"/>
            <ac:spMk id="38" creationId="{5C44F1F0-48EE-F6C8-B3CC-D949049D95E9}"/>
          </ac:spMkLst>
        </pc:spChg>
        <pc:spChg chg="mod">
          <ac:chgData name="Jenny Wisdahl" userId="2c0fdda903362c28" providerId="LiveId" clId="{2AD3991E-1F97-4E54-84B8-DD5920DA8D1C}" dt="2022-06-29T17:02:27.387" v="3804" actId="1076"/>
          <ac:spMkLst>
            <pc:docMk/>
            <pc:sldMk cId="0" sldId="261"/>
            <ac:spMk id="40" creationId="{ECB24FC3-5367-B96F-3925-9FE086577BA0}"/>
          </ac:spMkLst>
        </pc:spChg>
        <pc:spChg chg="mod">
          <ac:chgData name="Jenny Wisdahl" userId="2c0fdda903362c28" providerId="LiveId" clId="{2AD3991E-1F97-4E54-84B8-DD5920DA8D1C}" dt="2022-06-29T17:00:26.148" v="3771"/>
          <ac:spMkLst>
            <pc:docMk/>
            <pc:sldMk cId="0" sldId="261"/>
            <ac:spMk id="41" creationId="{193A3D17-6147-710D-F15A-0B7FCCB6F924}"/>
          </ac:spMkLst>
        </pc:spChg>
        <pc:grpChg chg="mod">
          <ac:chgData name="Jenny Wisdahl" userId="2c0fdda903362c28" providerId="LiveId" clId="{2AD3991E-1F97-4E54-84B8-DD5920DA8D1C}" dt="2022-06-29T17:03:39.880" v="3855" actId="1076"/>
          <ac:grpSpMkLst>
            <pc:docMk/>
            <pc:sldMk cId="0" sldId="261"/>
            <ac:grpSpMk id="23" creationId="{00000000-0000-0000-0000-000000000000}"/>
          </ac:grpSpMkLst>
        </pc:grpChg>
        <pc:grpChg chg="mod">
          <ac:chgData name="Jenny Wisdahl" userId="2c0fdda903362c28" providerId="LiveId" clId="{2AD3991E-1F97-4E54-84B8-DD5920DA8D1C}" dt="2022-06-29T17:03:42.289" v="3856" actId="1076"/>
          <ac:grpSpMkLst>
            <pc:docMk/>
            <pc:sldMk cId="0" sldId="261"/>
            <ac:grpSpMk id="29" creationId="{00000000-0000-0000-0000-000000000000}"/>
          </ac:grpSpMkLst>
        </pc:grpChg>
        <pc:grpChg chg="add mod">
          <ac:chgData name="Jenny Wisdahl" userId="2c0fdda903362c28" providerId="LiveId" clId="{2AD3991E-1F97-4E54-84B8-DD5920DA8D1C}" dt="2022-06-29T17:03:56.023" v="3859" actId="14100"/>
          <ac:grpSpMkLst>
            <pc:docMk/>
            <pc:sldMk cId="0" sldId="261"/>
            <ac:grpSpMk id="37" creationId="{512BB82C-8ACA-294B-1BA0-3FC60E0E2B96}"/>
          </ac:grpSpMkLst>
        </pc:grpChg>
        <pc:grpChg chg="mod">
          <ac:chgData name="Jenny Wisdahl" userId="2c0fdda903362c28" providerId="LiveId" clId="{2AD3991E-1F97-4E54-84B8-DD5920DA8D1C}" dt="2022-06-29T17:00:26.148" v="3771"/>
          <ac:grpSpMkLst>
            <pc:docMk/>
            <pc:sldMk cId="0" sldId="261"/>
            <ac:grpSpMk id="39" creationId="{5B2FB5EF-CF4D-059E-6329-53D77780C400}"/>
          </ac:grpSpMkLst>
        </pc:grpChg>
      </pc:sldChg>
      <pc:sldChg chg="modSp mod ord">
        <pc:chgData name="Jenny Wisdahl" userId="2c0fdda903362c28" providerId="LiveId" clId="{2AD3991E-1F97-4E54-84B8-DD5920DA8D1C}" dt="2022-06-29T15:24:30.282" v="618" actId="20577"/>
        <pc:sldMkLst>
          <pc:docMk/>
          <pc:sldMk cId="0" sldId="266"/>
        </pc:sldMkLst>
        <pc:spChg chg="mod">
          <ac:chgData name="Jenny Wisdahl" userId="2c0fdda903362c28" providerId="LiveId" clId="{2AD3991E-1F97-4E54-84B8-DD5920DA8D1C}" dt="2022-06-29T15:24:30.282" v="618" actId="20577"/>
          <ac:spMkLst>
            <pc:docMk/>
            <pc:sldMk cId="0" sldId="266"/>
            <ac:spMk id="24" creationId="{00000000-0000-0000-0000-000000000000}"/>
          </ac:spMkLst>
        </pc:spChg>
      </pc:sldChg>
      <pc:sldChg chg="modSp mod">
        <pc:chgData name="Jenny Wisdahl" userId="2c0fdda903362c28" providerId="LiveId" clId="{2AD3991E-1F97-4E54-84B8-DD5920DA8D1C}" dt="2022-06-29T17:43:26.799" v="4513" actId="20577"/>
        <pc:sldMkLst>
          <pc:docMk/>
          <pc:sldMk cId="0" sldId="268"/>
        </pc:sldMkLst>
        <pc:spChg chg="mod">
          <ac:chgData name="Jenny Wisdahl" userId="2c0fdda903362c28" providerId="LiveId" clId="{2AD3991E-1F97-4E54-84B8-DD5920DA8D1C}" dt="2022-06-29T17:43:26.799" v="4513" actId="20577"/>
          <ac:spMkLst>
            <pc:docMk/>
            <pc:sldMk cId="0" sldId="268"/>
            <ac:spMk id="12" creationId="{5083D066-03FC-C883-F912-F936F6E33CEE}"/>
          </ac:spMkLst>
        </pc:spChg>
      </pc:sldChg>
      <pc:sldChg chg="addSp modSp mod">
        <pc:chgData name="Jenny Wisdahl" userId="2c0fdda903362c28" providerId="LiveId" clId="{2AD3991E-1F97-4E54-84B8-DD5920DA8D1C}" dt="2022-06-29T17:22:30.574" v="4410" actId="20577"/>
        <pc:sldMkLst>
          <pc:docMk/>
          <pc:sldMk cId="0" sldId="269"/>
        </pc:sldMkLst>
        <pc:spChg chg="mod">
          <ac:chgData name="Jenny Wisdahl" userId="2c0fdda903362c28" providerId="LiveId" clId="{2AD3991E-1F97-4E54-84B8-DD5920DA8D1C}" dt="2022-06-29T17:22:00.162" v="4401" actId="20577"/>
          <ac:spMkLst>
            <pc:docMk/>
            <pc:sldMk cId="0" sldId="269"/>
            <ac:spMk id="11" creationId="{00000000-0000-0000-0000-000000000000}"/>
          </ac:spMkLst>
        </pc:spChg>
        <pc:spChg chg="mod">
          <ac:chgData name="Jenny Wisdahl" userId="2c0fdda903362c28" providerId="LiveId" clId="{2AD3991E-1F97-4E54-84B8-DD5920DA8D1C}" dt="2022-06-24T18:57:09.067" v="27" actId="20577"/>
          <ac:spMkLst>
            <pc:docMk/>
            <pc:sldMk cId="0" sldId="269"/>
            <ac:spMk id="13" creationId="{00000000-0000-0000-0000-000000000000}"/>
          </ac:spMkLst>
        </pc:spChg>
        <pc:spChg chg="mod">
          <ac:chgData name="Jenny Wisdahl" userId="2c0fdda903362c28" providerId="LiveId" clId="{2AD3991E-1F97-4E54-84B8-DD5920DA8D1C}" dt="2022-06-29T17:22:30.574" v="4410" actId="20577"/>
          <ac:spMkLst>
            <pc:docMk/>
            <pc:sldMk cId="0" sldId="269"/>
            <ac:spMk id="14" creationId="{00000000-0000-0000-0000-000000000000}"/>
          </ac:spMkLst>
        </pc:spChg>
        <pc:spChg chg="add mod">
          <ac:chgData name="Jenny Wisdahl" userId="2c0fdda903362c28" providerId="LiveId" clId="{2AD3991E-1F97-4E54-84B8-DD5920DA8D1C}" dt="2022-06-29T17:20:37.307" v="4322" actId="20577"/>
          <ac:spMkLst>
            <pc:docMk/>
            <pc:sldMk cId="0" sldId="269"/>
            <ac:spMk id="15" creationId="{A467F590-AC48-936C-E4A8-DF0B2C2597BF}"/>
          </ac:spMkLst>
        </pc:spChg>
      </pc:sldChg>
      <pc:sldChg chg="delSp modSp mod ord">
        <pc:chgData name="Jenny Wisdahl" userId="2c0fdda903362c28" providerId="LiveId" clId="{2AD3991E-1F97-4E54-84B8-DD5920DA8D1C}" dt="2022-06-29T17:10:56.770" v="3944" actId="20577"/>
        <pc:sldMkLst>
          <pc:docMk/>
          <pc:sldMk cId="0" sldId="272"/>
        </pc:sldMkLst>
        <pc:spChg chg="mod">
          <ac:chgData name="Jenny Wisdahl" userId="2c0fdda903362c28" providerId="LiveId" clId="{2AD3991E-1F97-4E54-84B8-DD5920DA8D1C}" dt="2022-06-29T17:10:51.061" v="3939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Jenny Wisdahl" userId="2c0fdda903362c28" providerId="LiveId" clId="{2AD3991E-1F97-4E54-84B8-DD5920DA8D1C}" dt="2022-06-29T17:10:53.046" v="3940" actId="1076"/>
          <ac:spMkLst>
            <pc:docMk/>
            <pc:sldMk cId="0" sldId="272"/>
            <ac:spMk id="4" creationId="{00000000-0000-0000-0000-000000000000}"/>
          </ac:spMkLst>
        </pc:spChg>
        <pc:spChg chg="mod">
          <ac:chgData name="Jenny Wisdahl" userId="2c0fdda903362c28" providerId="LiveId" clId="{2AD3991E-1F97-4E54-84B8-DD5920DA8D1C}" dt="2022-06-29T17:10:56.770" v="3944" actId="20577"/>
          <ac:spMkLst>
            <pc:docMk/>
            <pc:sldMk cId="0" sldId="272"/>
            <ac:spMk id="5" creationId="{00000000-0000-0000-0000-000000000000}"/>
          </ac:spMkLst>
        </pc:spChg>
        <pc:picChg chg="del mod">
          <ac:chgData name="Jenny Wisdahl" userId="2c0fdda903362c28" providerId="LiveId" clId="{2AD3991E-1F97-4E54-84B8-DD5920DA8D1C}" dt="2022-06-29T17:09:32.842" v="3870" actId="478"/>
          <ac:picMkLst>
            <pc:docMk/>
            <pc:sldMk cId="0" sldId="272"/>
            <ac:picMk id="2" creationId="{00000000-0000-0000-0000-000000000000}"/>
          </ac:picMkLst>
        </pc:picChg>
      </pc:sldChg>
      <pc:sldChg chg="delSp modSp mod">
        <pc:chgData name="Jenny Wisdahl" userId="2c0fdda903362c28" providerId="LiveId" clId="{2AD3991E-1F97-4E54-84B8-DD5920DA8D1C}" dt="2022-06-29T17:41:39.638" v="4464"/>
        <pc:sldMkLst>
          <pc:docMk/>
          <pc:sldMk cId="0" sldId="273"/>
        </pc:sldMkLst>
        <pc:spChg chg="del mod">
          <ac:chgData name="Jenny Wisdahl" userId="2c0fdda903362c28" providerId="LiveId" clId="{2AD3991E-1F97-4E54-84B8-DD5920DA8D1C}" dt="2022-06-29T17:41:39.638" v="4464"/>
          <ac:spMkLst>
            <pc:docMk/>
            <pc:sldMk cId="0" sldId="273"/>
            <ac:spMk id="4" creationId="{00000000-0000-0000-0000-000000000000}"/>
          </ac:spMkLst>
        </pc:spChg>
        <pc:spChg chg="mod">
          <ac:chgData name="Jenny Wisdahl" userId="2c0fdda903362c28" providerId="LiveId" clId="{2AD3991E-1F97-4E54-84B8-DD5920DA8D1C}" dt="2022-06-29T17:41:38.908" v="4462" actId="1076"/>
          <ac:spMkLst>
            <pc:docMk/>
            <pc:sldMk cId="0" sldId="273"/>
            <ac:spMk id="8" creationId="{00000000-0000-0000-0000-000000000000}"/>
          </ac:spMkLst>
        </pc:spChg>
        <pc:grpChg chg="mod">
          <ac:chgData name="Jenny Wisdahl" userId="2c0fdda903362c28" providerId="LiveId" clId="{2AD3991E-1F97-4E54-84B8-DD5920DA8D1C}" dt="2022-06-29T17:40:01.981" v="4438" actId="14100"/>
          <ac:grpSpMkLst>
            <pc:docMk/>
            <pc:sldMk cId="0" sldId="273"/>
            <ac:grpSpMk id="2" creationId="{00000000-0000-0000-0000-000000000000}"/>
          </ac:grpSpMkLst>
        </pc:grpChg>
      </pc:sldChg>
      <pc:sldChg chg="modSp mod">
        <pc:chgData name="Jenny Wisdahl" userId="2c0fdda903362c28" providerId="LiveId" clId="{2AD3991E-1F97-4E54-84B8-DD5920DA8D1C}" dt="2022-06-29T15:20:35.734" v="504" actId="6549"/>
        <pc:sldMkLst>
          <pc:docMk/>
          <pc:sldMk cId="2769655744" sldId="293"/>
        </pc:sldMkLst>
        <pc:spChg chg="mod">
          <ac:chgData name="Jenny Wisdahl" userId="2c0fdda903362c28" providerId="LiveId" clId="{2AD3991E-1F97-4E54-84B8-DD5920DA8D1C}" dt="2022-06-29T15:20:35.734" v="504" actId="6549"/>
          <ac:spMkLst>
            <pc:docMk/>
            <pc:sldMk cId="2769655744" sldId="293"/>
            <ac:spMk id="2" creationId="{A57F7638-0177-465B-84D6-23FEAD4F0F95}"/>
          </ac:spMkLst>
        </pc:spChg>
        <pc:spChg chg="mod">
          <ac:chgData name="Jenny Wisdahl" userId="2c0fdda903362c28" providerId="LiveId" clId="{2AD3991E-1F97-4E54-84B8-DD5920DA8D1C}" dt="2022-06-29T15:14:43.480" v="33" actId="1076"/>
          <ac:spMkLst>
            <pc:docMk/>
            <pc:sldMk cId="2769655744" sldId="293"/>
            <ac:spMk id="3" creationId="{ED58E45C-8AD9-45FF-A435-06025B264ED0}"/>
          </ac:spMkLst>
        </pc:spChg>
        <pc:spChg chg="mod">
          <ac:chgData name="Jenny Wisdahl" userId="2c0fdda903362c28" providerId="LiveId" clId="{2AD3991E-1F97-4E54-84B8-DD5920DA8D1C}" dt="2022-06-29T15:20:08.247" v="469" actId="1076"/>
          <ac:spMkLst>
            <pc:docMk/>
            <pc:sldMk cId="2769655744" sldId="293"/>
            <ac:spMk id="4" creationId="{58F3FEB3-D365-DFC4-2DCC-15EECDF90FBA}"/>
          </ac:spMkLst>
        </pc:spChg>
        <pc:spChg chg="mod">
          <ac:chgData name="Jenny Wisdahl" userId="2c0fdda903362c28" providerId="LiveId" clId="{2AD3991E-1F97-4E54-84B8-DD5920DA8D1C}" dt="2022-06-29T15:19:25.435" v="468" actId="20577"/>
          <ac:spMkLst>
            <pc:docMk/>
            <pc:sldMk cId="2769655744" sldId="293"/>
            <ac:spMk id="5" creationId="{ADB7F187-2285-D283-B5B6-71C9F0D30552}"/>
          </ac:spMkLst>
        </pc:spChg>
        <pc:spChg chg="mod">
          <ac:chgData name="Jenny Wisdahl" userId="2c0fdda903362c28" providerId="LiveId" clId="{2AD3991E-1F97-4E54-84B8-DD5920DA8D1C}" dt="2022-06-29T15:20:13.439" v="470" actId="1076"/>
          <ac:spMkLst>
            <pc:docMk/>
            <pc:sldMk cId="2769655744" sldId="293"/>
            <ac:spMk id="6" creationId="{EFB1261E-A09C-CC8B-3F22-FC1384DF6A22}"/>
          </ac:spMkLst>
        </pc:spChg>
      </pc:sldChg>
      <pc:sldChg chg="addSp delSp modSp mod modClrScheme chgLayout">
        <pc:chgData name="Jenny Wisdahl" userId="2c0fdda903362c28" providerId="LiveId" clId="{2AD3991E-1F97-4E54-84B8-DD5920DA8D1C}" dt="2022-06-29T15:26:51.424" v="750" actId="20577"/>
        <pc:sldMkLst>
          <pc:docMk/>
          <pc:sldMk cId="427745457" sldId="306"/>
        </pc:sldMkLst>
        <pc:spChg chg="mod ord">
          <ac:chgData name="Jenny Wisdahl" userId="2c0fdda903362c28" providerId="LiveId" clId="{2AD3991E-1F97-4E54-84B8-DD5920DA8D1C}" dt="2022-06-29T15:26:18.194" v="739" actId="20577"/>
          <ac:spMkLst>
            <pc:docMk/>
            <pc:sldMk cId="427745457" sldId="306"/>
            <ac:spMk id="2" creationId="{A57F7638-0177-465B-84D6-23FEAD4F0F95}"/>
          </ac:spMkLst>
        </pc:spChg>
        <pc:spChg chg="del mod">
          <ac:chgData name="Jenny Wisdahl" userId="2c0fdda903362c28" providerId="LiveId" clId="{2AD3991E-1F97-4E54-84B8-DD5920DA8D1C}" dt="2022-06-29T15:24:09.396" v="612" actId="478"/>
          <ac:spMkLst>
            <pc:docMk/>
            <pc:sldMk cId="427745457" sldId="306"/>
            <ac:spMk id="3" creationId="{ED58E45C-8AD9-45FF-A435-06025B264ED0}"/>
          </ac:spMkLst>
        </pc:spChg>
        <pc:spChg chg="add del mod ord">
          <ac:chgData name="Jenny Wisdahl" userId="2c0fdda903362c28" providerId="LiveId" clId="{2AD3991E-1F97-4E54-84B8-DD5920DA8D1C}" dt="2022-06-29T15:24:52.064" v="620" actId="700"/>
          <ac:spMkLst>
            <pc:docMk/>
            <pc:sldMk cId="427745457" sldId="306"/>
            <ac:spMk id="4" creationId="{6CD05748-F21D-A7E8-EC90-B5ED8B20489F}"/>
          </ac:spMkLst>
        </pc:spChg>
        <pc:spChg chg="add del mod ord">
          <ac:chgData name="Jenny Wisdahl" userId="2c0fdda903362c28" providerId="LiveId" clId="{2AD3991E-1F97-4E54-84B8-DD5920DA8D1C}" dt="2022-06-29T15:24:52.064" v="620" actId="700"/>
          <ac:spMkLst>
            <pc:docMk/>
            <pc:sldMk cId="427745457" sldId="306"/>
            <ac:spMk id="5" creationId="{75BD6409-B06E-CD15-A518-0975AC74BAF1}"/>
          </ac:spMkLst>
        </pc:spChg>
        <pc:spChg chg="add mod">
          <ac:chgData name="Jenny Wisdahl" userId="2c0fdda903362c28" providerId="LiveId" clId="{2AD3991E-1F97-4E54-84B8-DD5920DA8D1C}" dt="2022-06-29T15:26:51.424" v="750" actId="20577"/>
          <ac:spMkLst>
            <pc:docMk/>
            <pc:sldMk cId="427745457" sldId="306"/>
            <ac:spMk id="6" creationId="{24C0D82B-A4C3-03BB-CF8B-3B1A871C8367}"/>
          </ac:spMkLst>
        </pc:spChg>
      </pc:sldChg>
      <pc:sldChg chg="modSp mod modShow">
        <pc:chgData name="Jenny Wisdahl" userId="2c0fdda903362c28" providerId="LiveId" clId="{2AD3991E-1F97-4E54-84B8-DD5920DA8D1C}" dt="2022-06-29T17:43:39.631" v="4514" actId="729"/>
        <pc:sldMkLst>
          <pc:docMk/>
          <pc:sldMk cId="537933835" sldId="308"/>
        </pc:sldMkLst>
        <pc:spChg chg="mod">
          <ac:chgData name="Jenny Wisdahl" userId="2c0fdda903362c28" providerId="LiveId" clId="{2AD3991E-1F97-4E54-84B8-DD5920DA8D1C}" dt="2022-06-24T18:54:00.446" v="11" actId="13926"/>
          <ac:spMkLst>
            <pc:docMk/>
            <pc:sldMk cId="537933835" sldId="308"/>
            <ac:spMk id="3" creationId="{00000000-0000-0000-0000-000000000000}"/>
          </ac:spMkLst>
        </pc:spChg>
      </pc:sldChg>
      <pc:sldChg chg="modSp mod">
        <pc:chgData name="Jenny Wisdahl" userId="2c0fdda903362c28" providerId="LiveId" clId="{2AD3991E-1F97-4E54-84B8-DD5920DA8D1C}" dt="2022-06-29T17:12:44.171" v="3986" actId="20577"/>
        <pc:sldMkLst>
          <pc:docMk/>
          <pc:sldMk cId="400184444" sldId="309"/>
        </pc:sldMkLst>
        <pc:spChg chg="mod">
          <ac:chgData name="Jenny Wisdahl" userId="2c0fdda903362c28" providerId="LiveId" clId="{2AD3991E-1F97-4E54-84B8-DD5920DA8D1C}" dt="2022-06-29T17:12:44.171" v="3986" actId="20577"/>
          <ac:spMkLst>
            <pc:docMk/>
            <pc:sldMk cId="400184444" sldId="309"/>
            <ac:spMk id="7" creationId="{94EB18FD-67BA-BBCB-FF6F-08FC4CCE7F45}"/>
          </ac:spMkLst>
        </pc:spChg>
      </pc:sldChg>
      <pc:sldChg chg="addSp delSp modSp mod">
        <pc:chgData name="Jenny Wisdahl" userId="2c0fdda903362c28" providerId="LiveId" clId="{2AD3991E-1F97-4E54-84B8-DD5920DA8D1C}" dt="2022-06-29T17:32:48.882" v="4418" actId="478"/>
        <pc:sldMkLst>
          <pc:docMk/>
          <pc:sldMk cId="4169218021" sldId="310"/>
        </pc:sldMkLst>
        <pc:spChg chg="mod">
          <ac:chgData name="Jenny Wisdahl" userId="2c0fdda903362c28" providerId="LiveId" clId="{2AD3991E-1F97-4E54-84B8-DD5920DA8D1C}" dt="2022-06-29T17:32:41.643" v="4416" actId="1076"/>
          <ac:spMkLst>
            <pc:docMk/>
            <pc:sldMk cId="4169218021" sldId="310"/>
            <ac:spMk id="10" creationId="{2BABFE39-BEB7-43F9-BF99-16CA7285E29F}"/>
          </ac:spMkLst>
        </pc:spChg>
        <pc:grpChg chg="ord">
          <ac:chgData name="Jenny Wisdahl" userId="2c0fdda903362c28" providerId="LiveId" clId="{2AD3991E-1F97-4E54-84B8-DD5920DA8D1C}" dt="2022-06-29T17:32:34.013" v="4414" actId="166"/>
          <ac:grpSpMkLst>
            <pc:docMk/>
            <pc:sldMk cId="4169218021" sldId="310"/>
            <ac:grpSpMk id="6" creationId="{F5BF9688-B12C-4DE9-8A8D-1ECD528D2EEA}"/>
          </ac:grpSpMkLst>
        </pc:grpChg>
        <pc:picChg chg="mod">
          <ac:chgData name="Jenny Wisdahl" userId="2c0fdda903362c28" providerId="LiveId" clId="{2AD3991E-1F97-4E54-84B8-DD5920DA8D1C}" dt="2022-06-29T17:32:46.725" v="4417" actId="1076"/>
          <ac:picMkLst>
            <pc:docMk/>
            <pc:sldMk cId="4169218021" sldId="310"/>
            <ac:picMk id="3" creationId="{A687BE78-2676-9788-0379-1528F5042E50}"/>
          </ac:picMkLst>
        </pc:picChg>
        <pc:picChg chg="add del mod">
          <ac:chgData name="Jenny Wisdahl" userId="2c0fdda903362c28" providerId="LiveId" clId="{2AD3991E-1F97-4E54-84B8-DD5920DA8D1C}" dt="2022-06-29T17:32:48.882" v="4418" actId="478"/>
          <ac:picMkLst>
            <pc:docMk/>
            <pc:sldMk cId="4169218021" sldId="310"/>
            <ac:picMk id="1026" creationId="{E2D714ED-C55C-9088-98EB-0E567F4B9159}"/>
          </ac:picMkLst>
        </pc:picChg>
      </pc:sldChg>
      <pc:sldChg chg="addSp delSp modSp mod">
        <pc:chgData name="Jenny Wisdahl" userId="2c0fdda903362c28" providerId="LiveId" clId="{2AD3991E-1F97-4E54-84B8-DD5920DA8D1C}" dt="2022-06-29T17:36:02.051" v="4427" actId="1076"/>
        <pc:sldMkLst>
          <pc:docMk/>
          <pc:sldMk cId="221651899" sldId="311"/>
        </pc:sldMkLst>
        <pc:picChg chg="add mod ord">
          <ac:chgData name="Jenny Wisdahl" userId="2c0fdda903362c28" providerId="LiveId" clId="{2AD3991E-1F97-4E54-84B8-DD5920DA8D1C}" dt="2022-06-29T17:36:02.051" v="4427" actId="1076"/>
          <ac:picMkLst>
            <pc:docMk/>
            <pc:sldMk cId="221651899" sldId="311"/>
            <ac:picMk id="3" creationId="{2478F6FA-91F0-68B1-7ADB-5538B7BCF037}"/>
          </ac:picMkLst>
        </pc:picChg>
        <pc:picChg chg="del mod">
          <ac:chgData name="Jenny Wisdahl" userId="2c0fdda903362c28" providerId="LiveId" clId="{2AD3991E-1F97-4E54-84B8-DD5920DA8D1C}" dt="2022-06-29T17:35:40.548" v="4422" actId="478"/>
          <ac:picMkLst>
            <pc:docMk/>
            <pc:sldMk cId="221651899" sldId="311"/>
            <ac:picMk id="4" creationId="{E0EF2904-3253-F1BA-EAC3-964C45B50844}"/>
          </ac:picMkLst>
        </pc:picChg>
      </pc:sldChg>
      <pc:sldChg chg="modSp add mod">
        <pc:chgData name="Jenny Wisdahl" userId="2c0fdda903362c28" providerId="LiveId" clId="{2AD3991E-1F97-4E54-84B8-DD5920DA8D1C}" dt="2022-06-29T15:37:17.489" v="1520" actId="20577"/>
        <pc:sldMkLst>
          <pc:docMk/>
          <pc:sldMk cId="3376449532" sldId="312"/>
        </pc:sldMkLst>
        <pc:spChg chg="mod">
          <ac:chgData name="Jenny Wisdahl" userId="2c0fdda903362c28" providerId="LiveId" clId="{2AD3991E-1F97-4E54-84B8-DD5920DA8D1C}" dt="2022-06-29T15:27:47.794" v="816" actId="20577"/>
          <ac:spMkLst>
            <pc:docMk/>
            <pc:sldMk cId="3376449532" sldId="312"/>
            <ac:spMk id="2" creationId="{A57F7638-0177-465B-84D6-23FEAD4F0F95}"/>
          </ac:spMkLst>
        </pc:spChg>
        <pc:spChg chg="mod">
          <ac:chgData name="Jenny Wisdahl" userId="2c0fdda903362c28" providerId="LiveId" clId="{2AD3991E-1F97-4E54-84B8-DD5920DA8D1C}" dt="2022-06-29T15:37:17.489" v="1520" actId="20577"/>
          <ac:spMkLst>
            <pc:docMk/>
            <pc:sldMk cId="3376449532" sldId="312"/>
            <ac:spMk id="6" creationId="{24C0D82B-A4C3-03BB-CF8B-3B1A871C8367}"/>
          </ac:spMkLst>
        </pc:spChg>
        <pc:grpChg chg="mod">
          <ac:chgData name="Jenny Wisdahl" userId="2c0fdda903362c28" providerId="LiveId" clId="{2AD3991E-1F97-4E54-84B8-DD5920DA8D1C}" dt="2022-06-29T15:36:31.519" v="1509" actId="1076"/>
          <ac:grpSpMkLst>
            <pc:docMk/>
            <pc:sldMk cId="3376449532" sldId="312"/>
            <ac:grpSpMk id="7" creationId="{E4256B20-E0D3-47B3-B310-48AFD4F6DDB2}"/>
          </ac:grpSpMkLst>
        </pc:grpChg>
        <pc:grpChg chg="mod">
          <ac:chgData name="Jenny Wisdahl" userId="2c0fdda903362c28" providerId="LiveId" clId="{2AD3991E-1F97-4E54-84B8-DD5920DA8D1C}" dt="2022-06-29T15:36:36.552" v="1510" actId="1076"/>
          <ac:grpSpMkLst>
            <pc:docMk/>
            <pc:sldMk cId="3376449532" sldId="312"/>
            <ac:grpSpMk id="15" creationId="{308D6C12-A603-4194-BE24-3F5F94F2EE84}"/>
          </ac:grpSpMkLst>
        </pc:grpChg>
        <pc:grpChg chg="mod">
          <ac:chgData name="Jenny Wisdahl" userId="2c0fdda903362c28" providerId="LiveId" clId="{2AD3991E-1F97-4E54-84B8-DD5920DA8D1C}" dt="2022-06-29T15:36:38.204" v="1511" actId="1076"/>
          <ac:grpSpMkLst>
            <pc:docMk/>
            <pc:sldMk cId="3376449532" sldId="312"/>
            <ac:grpSpMk id="19" creationId="{1BE49590-4600-4394-8238-70C5FBB96078}"/>
          </ac:grpSpMkLst>
        </pc:grpChg>
      </pc:sldChg>
      <pc:sldChg chg="addSp delSp modSp new mod modClrScheme chgLayout">
        <pc:chgData name="Jenny Wisdahl" userId="2c0fdda903362c28" providerId="LiveId" clId="{2AD3991E-1F97-4E54-84B8-DD5920DA8D1C}" dt="2022-06-29T17:52:52.992" v="4642" actId="20577"/>
        <pc:sldMkLst>
          <pc:docMk/>
          <pc:sldMk cId="2533240836" sldId="313"/>
        </pc:sldMkLst>
        <pc:spChg chg="del mod ord">
          <ac:chgData name="Jenny Wisdahl" userId="2c0fdda903362c28" providerId="LiveId" clId="{2AD3991E-1F97-4E54-84B8-DD5920DA8D1C}" dt="2022-06-29T15:41:33.735" v="1522" actId="700"/>
          <ac:spMkLst>
            <pc:docMk/>
            <pc:sldMk cId="2533240836" sldId="313"/>
            <ac:spMk id="2" creationId="{C53A91A1-2C0F-A51A-797B-91130361DE61}"/>
          </ac:spMkLst>
        </pc:spChg>
        <pc:spChg chg="del mod ord">
          <ac:chgData name="Jenny Wisdahl" userId="2c0fdda903362c28" providerId="LiveId" clId="{2AD3991E-1F97-4E54-84B8-DD5920DA8D1C}" dt="2022-06-29T15:41:33.735" v="1522" actId="700"/>
          <ac:spMkLst>
            <pc:docMk/>
            <pc:sldMk cId="2533240836" sldId="313"/>
            <ac:spMk id="3" creationId="{AAC5699F-9513-2013-6B51-A3F1740D608B}"/>
          </ac:spMkLst>
        </pc:spChg>
        <pc:spChg chg="add mod ord">
          <ac:chgData name="Jenny Wisdahl" userId="2c0fdda903362c28" providerId="LiveId" clId="{2AD3991E-1F97-4E54-84B8-DD5920DA8D1C}" dt="2022-06-29T15:50:01.714" v="1932" actId="20577"/>
          <ac:spMkLst>
            <pc:docMk/>
            <pc:sldMk cId="2533240836" sldId="313"/>
            <ac:spMk id="4" creationId="{1C1BB4D2-69EC-5668-9835-436C9015C662}"/>
          </ac:spMkLst>
        </pc:spChg>
        <pc:spChg chg="add mod ord">
          <ac:chgData name="Jenny Wisdahl" userId="2c0fdda903362c28" providerId="LiveId" clId="{2AD3991E-1F97-4E54-84B8-DD5920DA8D1C}" dt="2022-06-29T17:52:52.992" v="4642" actId="20577"/>
          <ac:spMkLst>
            <pc:docMk/>
            <pc:sldMk cId="2533240836" sldId="313"/>
            <ac:spMk id="5" creationId="{1F005BDE-CF21-4C8E-4E93-CEEBA961A3B8}"/>
          </ac:spMkLst>
        </pc:spChg>
        <pc:spChg chg="mod">
          <ac:chgData name="Jenny Wisdahl" userId="2c0fdda903362c28" providerId="LiveId" clId="{2AD3991E-1F97-4E54-84B8-DD5920DA8D1C}" dt="2022-06-29T17:48:12.439" v="4515"/>
          <ac:spMkLst>
            <pc:docMk/>
            <pc:sldMk cId="2533240836" sldId="313"/>
            <ac:spMk id="7" creationId="{22F9B286-6F4A-BD65-E40C-FB135F13FB3A}"/>
          </ac:spMkLst>
        </pc:spChg>
        <pc:spChg chg="mod">
          <ac:chgData name="Jenny Wisdahl" userId="2c0fdda903362c28" providerId="LiveId" clId="{2AD3991E-1F97-4E54-84B8-DD5920DA8D1C}" dt="2022-06-29T17:48:12.439" v="4515"/>
          <ac:spMkLst>
            <pc:docMk/>
            <pc:sldMk cId="2533240836" sldId="313"/>
            <ac:spMk id="9" creationId="{55AE42B5-B9C7-A2D9-C2D5-7EBC21DFF242}"/>
          </ac:spMkLst>
        </pc:spChg>
        <pc:grpChg chg="add mod">
          <ac:chgData name="Jenny Wisdahl" userId="2c0fdda903362c28" providerId="LiveId" clId="{2AD3991E-1F97-4E54-84B8-DD5920DA8D1C}" dt="2022-06-29T17:48:20.153" v="4518" actId="1076"/>
          <ac:grpSpMkLst>
            <pc:docMk/>
            <pc:sldMk cId="2533240836" sldId="313"/>
            <ac:grpSpMk id="6" creationId="{3AA1E1DD-F790-4BAD-28C1-72A3237D0334}"/>
          </ac:grpSpMkLst>
        </pc:grpChg>
        <pc:grpChg chg="add mod">
          <ac:chgData name="Jenny Wisdahl" userId="2c0fdda903362c28" providerId="LiveId" clId="{2AD3991E-1F97-4E54-84B8-DD5920DA8D1C}" dt="2022-06-29T17:48:17.956" v="4517" actId="1076"/>
          <ac:grpSpMkLst>
            <pc:docMk/>
            <pc:sldMk cId="2533240836" sldId="313"/>
            <ac:grpSpMk id="8" creationId="{89A5348C-70B5-5C89-E0DC-196EA23D4897}"/>
          </ac:grpSpMkLst>
        </pc:grpChg>
      </pc:sldChg>
      <pc:sldChg chg="modSp new mod">
        <pc:chgData name="Jenny Wisdahl" userId="2c0fdda903362c28" providerId="LiveId" clId="{2AD3991E-1F97-4E54-84B8-DD5920DA8D1C}" dt="2022-06-29T17:56:00.809" v="4648" actId="6549"/>
        <pc:sldMkLst>
          <pc:docMk/>
          <pc:sldMk cId="1815909869" sldId="314"/>
        </pc:sldMkLst>
        <pc:spChg chg="mod">
          <ac:chgData name="Jenny Wisdahl" userId="2c0fdda903362c28" providerId="LiveId" clId="{2AD3991E-1F97-4E54-84B8-DD5920DA8D1C}" dt="2022-06-29T17:56:00.809" v="4648" actId="6549"/>
          <ac:spMkLst>
            <pc:docMk/>
            <pc:sldMk cId="1815909869" sldId="314"/>
            <ac:spMk id="2" creationId="{E556755C-5171-4DEA-CD46-D178A0943655}"/>
          </ac:spMkLst>
        </pc:spChg>
        <pc:spChg chg="mod">
          <ac:chgData name="Jenny Wisdahl" userId="2c0fdda903362c28" providerId="LiveId" clId="{2AD3991E-1F97-4E54-84B8-DD5920DA8D1C}" dt="2022-06-29T16:43:09.293" v="3271" actId="20577"/>
          <ac:spMkLst>
            <pc:docMk/>
            <pc:sldMk cId="1815909869" sldId="314"/>
            <ac:spMk id="3" creationId="{CD01B62D-DB58-0084-2EC3-3CFD0BEA233D}"/>
          </ac:spMkLst>
        </pc:spChg>
      </pc:sldChg>
      <pc:sldChg chg="addSp delSp modSp new mod setBg modClrScheme chgLayout">
        <pc:chgData name="Jenny Wisdahl" userId="2c0fdda903362c28" providerId="LiveId" clId="{2AD3991E-1F97-4E54-84B8-DD5920DA8D1C}" dt="2022-06-29T16:44:55.020" v="3438" actId="313"/>
        <pc:sldMkLst>
          <pc:docMk/>
          <pc:sldMk cId="1854586007" sldId="316"/>
        </pc:sldMkLst>
        <pc:spChg chg="add mod">
          <ac:chgData name="Jenny Wisdahl" userId="2c0fdda903362c28" providerId="LiveId" clId="{2AD3991E-1F97-4E54-84B8-DD5920DA8D1C}" dt="2022-06-29T16:44:25.710" v="3366" actId="26606"/>
          <ac:spMkLst>
            <pc:docMk/>
            <pc:sldMk cId="1854586007" sldId="316"/>
            <ac:spMk id="2" creationId="{63D09DAC-4AE5-FD2B-28AC-45DD8B26E402}"/>
          </ac:spMkLst>
        </pc:spChg>
        <pc:spChg chg="add mod">
          <ac:chgData name="Jenny Wisdahl" userId="2c0fdda903362c28" providerId="LiveId" clId="{2AD3991E-1F97-4E54-84B8-DD5920DA8D1C}" dt="2022-06-29T16:44:55.020" v="3438" actId="313"/>
          <ac:spMkLst>
            <pc:docMk/>
            <pc:sldMk cId="1854586007" sldId="316"/>
            <ac:spMk id="3" creationId="{D6B02BFA-1519-6850-3FE0-FDE0378918D3}"/>
          </ac:spMkLst>
        </pc:spChg>
        <pc:spChg chg="add del">
          <ac:chgData name="Jenny Wisdahl" userId="2c0fdda903362c28" providerId="LiveId" clId="{2AD3991E-1F97-4E54-84B8-DD5920DA8D1C}" dt="2022-06-29T16:44:25.710" v="3366" actId="26606"/>
          <ac:spMkLst>
            <pc:docMk/>
            <pc:sldMk cId="1854586007" sldId="316"/>
            <ac:spMk id="9" creationId="{2B566528-1B12-4246-9431-5C2D7D081168}"/>
          </ac:spMkLst>
        </pc:spChg>
        <pc:spChg chg="add del">
          <ac:chgData name="Jenny Wisdahl" userId="2c0fdda903362c28" providerId="LiveId" clId="{2AD3991E-1F97-4E54-84B8-DD5920DA8D1C}" dt="2022-06-29T16:44:25.710" v="3366" actId="26606"/>
          <ac:spMkLst>
            <pc:docMk/>
            <pc:sldMk cId="1854586007" sldId="316"/>
            <ac:spMk id="11" creationId="{2E80C965-DB6D-4F81-9E9E-B027384D0BD6}"/>
          </ac:spMkLst>
        </pc:spChg>
        <pc:spChg chg="add del">
          <ac:chgData name="Jenny Wisdahl" userId="2c0fdda903362c28" providerId="LiveId" clId="{2AD3991E-1F97-4E54-84B8-DD5920DA8D1C}" dt="2022-06-29T16:44:25.710" v="3366" actId="26606"/>
          <ac:spMkLst>
            <pc:docMk/>
            <pc:sldMk cId="1854586007" sldId="316"/>
            <ac:spMk id="13" creationId="{A580F890-B085-4E95-96AA-55AEBEC5CE6E}"/>
          </ac:spMkLst>
        </pc:spChg>
        <pc:spChg chg="add del">
          <ac:chgData name="Jenny Wisdahl" userId="2c0fdda903362c28" providerId="LiveId" clId="{2AD3991E-1F97-4E54-84B8-DD5920DA8D1C}" dt="2022-06-29T16:44:25.710" v="3366" actId="26606"/>
          <ac:spMkLst>
            <pc:docMk/>
            <pc:sldMk cId="1854586007" sldId="316"/>
            <ac:spMk id="15" creationId="{D3F51FEB-38FB-4F6C-9F7B-2F2AFAB65463}"/>
          </ac:spMkLst>
        </pc:spChg>
        <pc:spChg chg="add del">
          <ac:chgData name="Jenny Wisdahl" userId="2c0fdda903362c28" providerId="LiveId" clId="{2AD3991E-1F97-4E54-84B8-DD5920DA8D1C}" dt="2022-06-29T16:44:25.710" v="3366" actId="26606"/>
          <ac:spMkLst>
            <pc:docMk/>
            <pc:sldMk cId="1854586007" sldId="316"/>
            <ac:spMk id="17" creationId="{1E547BA6-BAE0-43BB-A7CA-60F69CE252F0}"/>
          </ac:spMkLst>
        </pc:spChg>
        <pc:graphicFrameChg chg="add del mod">
          <ac:chgData name="Jenny Wisdahl" userId="2c0fdda903362c28" providerId="LiveId" clId="{2AD3991E-1F97-4E54-84B8-DD5920DA8D1C}" dt="2022-06-29T16:44:25.710" v="3366" actId="26606"/>
          <ac:graphicFrameMkLst>
            <pc:docMk/>
            <pc:sldMk cId="1854586007" sldId="316"/>
            <ac:graphicFrameMk id="5" creationId="{B0C8B1B9-FBBB-A1DA-3334-5A0AF413CD56}"/>
          </ac:graphicFrameMkLst>
        </pc:graphicFrameChg>
      </pc:sldChg>
      <pc:sldChg chg="modSp new mod">
        <pc:chgData name="Jenny Wisdahl" userId="2c0fdda903362c28" providerId="LiveId" clId="{2AD3991E-1F97-4E54-84B8-DD5920DA8D1C}" dt="2022-06-29T16:48:19.965" v="3770" actId="20577"/>
        <pc:sldMkLst>
          <pc:docMk/>
          <pc:sldMk cId="798188696" sldId="317"/>
        </pc:sldMkLst>
        <pc:spChg chg="mod">
          <ac:chgData name="Jenny Wisdahl" userId="2c0fdda903362c28" providerId="LiveId" clId="{2AD3991E-1F97-4E54-84B8-DD5920DA8D1C}" dt="2022-06-29T16:45:25.636" v="3452" actId="20577"/>
          <ac:spMkLst>
            <pc:docMk/>
            <pc:sldMk cId="798188696" sldId="317"/>
            <ac:spMk id="2" creationId="{50A8BA34-9C39-7B58-A05B-3D1D3D3F34E6}"/>
          </ac:spMkLst>
        </pc:spChg>
        <pc:spChg chg="mod">
          <ac:chgData name="Jenny Wisdahl" userId="2c0fdda903362c28" providerId="LiveId" clId="{2AD3991E-1F97-4E54-84B8-DD5920DA8D1C}" dt="2022-06-29T16:48:19.965" v="3770" actId="20577"/>
          <ac:spMkLst>
            <pc:docMk/>
            <pc:sldMk cId="798188696" sldId="317"/>
            <ac:spMk id="3" creationId="{AB1A533F-C5E4-AB72-4E6C-7E5F636FEF5C}"/>
          </ac:spMkLst>
        </pc:spChg>
      </pc:sldChg>
    </pc:docChg>
  </pc:docChgLst>
  <pc:docChgLst>
    <pc:chgData name="Jenny Wisdahl" userId="2c0fdda903362c28" providerId="LiveId" clId="{5E1B242B-8607-4403-ADA6-C0C09E046889}"/>
    <pc:docChg chg="undo custSel addSld delSld modSld sldOrd modSection">
      <pc:chgData name="Jenny Wisdahl" userId="2c0fdda903362c28" providerId="LiveId" clId="{5E1B242B-8607-4403-ADA6-C0C09E046889}" dt="2022-07-27T17:08:27.660" v="2630" actId="1076"/>
      <pc:docMkLst>
        <pc:docMk/>
      </pc:docMkLst>
      <pc:sldChg chg="modSp mod">
        <pc:chgData name="Jenny Wisdahl" userId="2c0fdda903362c28" providerId="LiveId" clId="{5E1B242B-8607-4403-ADA6-C0C09E046889}" dt="2022-07-27T14:36:11.285" v="9" actId="20577"/>
        <pc:sldMkLst>
          <pc:docMk/>
          <pc:sldMk cId="0" sldId="256"/>
        </pc:sldMkLst>
        <pc:spChg chg="mod">
          <ac:chgData name="Jenny Wisdahl" userId="2c0fdda903362c28" providerId="LiveId" clId="{5E1B242B-8607-4403-ADA6-C0C09E046889}" dt="2022-07-27T14:36:00.592" v="3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4:36:11.285" v="9" actId="20577"/>
          <ac:spMkLst>
            <pc:docMk/>
            <pc:sldMk cId="0" sldId="256"/>
            <ac:spMk id="29" creationId="{00000000-0000-0000-0000-000000000000}"/>
          </ac:spMkLst>
        </pc:spChg>
      </pc:sldChg>
      <pc:sldChg chg="modSp mod">
        <pc:chgData name="Jenny Wisdahl" userId="2c0fdda903362c28" providerId="LiveId" clId="{5E1B242B-8607-4403-ADA6-C0C09E046889}" dt="2022-07-27T15:21:10.665" v="1757" actId="20577"/>
        <pc:sldMkLst>
          <pc:docMk/>
          <pc:sldMk cId="0" sldId="261"/>
        </pc:sldMkLst>
        <pc:spChg chg="mod">
          <ac:chgData name="Jenny Wisdahl" userId="2c0fdda903362c28" providerId="LiveId" clId="{5E1B242B-8607-4403-ADA6-C0C09E046889}" dt="2022-07-27T15:21:10.665" v="1757" actId="20577"/>
          <ac:spMkLst>
            <pc:docMk/>
            <pc:sldMk cId="0" sldId="261"/>
            <ac:spMk id="26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5:20:54.313" v="1755" actId="20577"/>
          <ac:spMkLst>
            <pc:docMk/>
            <pc:sldMk cId="0" sldId="261"/>
            <ac:spMk id="31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5:20:46.577" v="1751" actId="20577"/>
          <ac:spMkLst>
            <pc:docMk/>
            <pc:sldMk cId="0" sldId="261"/>
            <ac:spMk id="40" creationId="{ECB24FC3-5367-B96F-3925-9FE086577BA0}"/>
          </ac:spMkLst>
        </pc:spChg>
      </pc:sldChg>
      <pc:sldChg chg="addSp delSp modSp mod">
        <pc:chgData name="Jenny Wisdahl" userId="2c0fdda903362c28" providerId="LiveId" clId="{5E1B242B-8607-4403-ADA6-C0C09E046889}" dt="2022-07-27T16:43:51.877" v="2564" actId="1076"/>
        <pc:sldMkLst>
          <pc:docMk/>
          <pc:sldMk cId="0" sldId="265"/>
        </pc:sldMkLst>
        <pc:spChg chg="del mod">
          <ac:chgData name="Jenny Wisdahl" userId="2c0fdda903362c28" providerId="LiveId" clId="{5E1B242B-8607-4403-ADA6-C0C09E046889}" dt="2022-07-27T16:43:49.177" v="2563" actId="478"/>
          <ac:spMkLst>
            <pc:docMk/>
            <pc:sldMk cId="0" sldId="265"/>
            <ac:spMk id="11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5:53:30.931" v="2326" actId="14100"/>
          <ac:spMkLst>
            <pc:docMk/>
            <pc:sldMk cId="0" sldId="265"/>
            <ac:spMk id="12" creationId="{00000000-0000-0000-0000-000000000000}"/>
          </ac:spMkLst>
        </pc:spChg>
        <pc:grpChg chg="mod">
          <ac:chgData name="Jenny Wisdahl" userId="2c0fdda903362c28" providerId="LiveId" clId="{5E1B242B-8607-4403-ADA6-C0C09E046889}" dt="2022-07-27T15:53:25.730" v="2325" actId="1076"/>
          <ac:grpSpMkLst>
            <pc:docMk/>
            <pc:sldMk cId="0" sldId="265"/>
            <ac:grpSpMk id="6" creationId="{00000000-0000-0000-0000-000000000000}"/>
          </ac:grpSpMkLst>
        </pc:grpChg>
        <pc:picChg chg="add mod">
          <ac:chgData name="Jenny Wisdahl" userId="2c0fdda903362c28" providerId="LiveId" clId="{5E1B242B-8607-4403-ADA6-C0C09E046889}" dt="2022-07-27T16:43:51.877" v="2564" actId="1076"/>
          <ac:picMkLst>
            <pc:docMk/>
            <pc:sldMk cId="0" sldId="265"/>
            <ac:picMk id="13" creationId="{91B1552B-06BE-2DE8-185D-5151C48F919D}"/>
          </ac:picMkLst>
        </pc:picChg>
      </pc:sldChg>
      <pc:sldChg chg="modSp mod">
        <pc:chgData name="Jenny Wisdahl" userId="2c0fdda903362c28" providerId="LiveId" clId="{5E1B242B-8607-4403-ADA6-C0C09E046889}" dt="2022-07-27T14:46:52.721" v="268" actId="20577"/>
        <pc:sldMkLst>
          <pc:docMk/>
          <pc:sldMk cId="0" sldId="266"/>
        </pc:sldMkLst>
        <pc:spChg chg="mod">
          <ac:chgData name="Jenny Wisdahl" userId="2c0fdda903362c28" providerId="LiveId" clId="{5E1B242B-8607-4403-ADA6-C0C09E046889}" dt="2022-07-27T14:46:52.721" v="268" actId="20577"/>
          <ac:spMkLst>
            <pc:docMk/>
            <pc:sldMk cId="0" sldId="266"/>
            <ac:spMk id="24" creationId="{00000000-0000-0000-0000-000000000000}"/>
          </ac:spMkLst>
        </pc:spChg>
      </pc:sldChg>
      <pc:sldChg chg="modSp mod">
        <pc:chgData name="Jenny Wisdahl" userId="2c0fdda903362c28" providerId="LiveId" clId="{5E1B242B-8607-4403-ADA6-C0C09E046889}" dt="2022-07-27T15:59:38.052" v="2553" actId="20577"/>
        <pc:sldMkLst>
          <pc:docMk/>
          <pc:sldMk cId="0" sldId="268"/>
        </pc:sldMkLst>
        <pc:spChg chg="mod">
          <ac:chgData name="Jenny Wisdahl" userId="2c0fdda903362c28" providerId="LiveId" clId="{5E1B242B-8607-4403-ADA6-C0C09E046889}" dt="2022-07-27T15:59:38.052" v="2553" actId="20577"/>
          <ac:spMkLst>
            <pc:docMk/>
            <pc:sldMk cId="0" sldId="268"/>
            <ac:spMk id="12" creationId="{5083D066-03FC-C883-F912-F936F6E33CEE}"/>
          </ac:spMkLst>
        </pc:spChg>
      </pc:sldChg>
      <pc:sldChg chg="modSp mod">
        <pc:chgData name="Jenny Wisdahl" userId="2c0fdda903362c28" providerId="LiveId" clId="{5E1B242B-8607-4403-ADA6-C0C09E046889}" dt="2022-07-27T15:38:28.058" v="2062" actId="20577"/>
        <pc:sldMkLst>
          <pc:docMk/>
          <pc:sldMk cId="0" sldId="269"/>
        </pc:sldMkLst>
        <pc:spChg chg="mod">
          <ac:chgData name="Jenny Wisdahl" userId="2c0fdda903362c28" providerId="LiveId" clId="{5E1B242B-8607-4403-ADA6-C0C09E046889}" dt="2022-07-27T15:37:28.450" v="2054" actId="20577"/>
          <ac:spMkLst>
            <pc:docMk/>
            <pc:sldMk cId="0" sldId="269"/>
            <ac:spMk id="11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5:37:43.134" v="2058" actId="20577"/>
          <ac:spMkLst>
            <pc:docMk/>
            <pc:sldMk cId="0" sldId="269"/>
            <ac:spMk id="13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5:38:28.058" v="2062" actId="20577"/>
          <ac:spMkLst>
            <pc:docMk/>
            <pc:sldMk cId="0" sldId="269"/>
            <ac:spMk id="14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5:37:01.914" v="2028" actId="20577"/>
          <ac:spMkLst>
            <pc:docMk/>
            <pc:sldMk cId="0" sldId="269"/>
            <ac:spMk id="15" creationId="{A467F590-AC48-936C-E4A8-DF0B2C2597BF}"/>
          </ac:spMkLst>
        </pc:spChg>
      </pc:sldChg>
      <pc:sldChg chg="modSp mod">
        <pc:chgData name="Jenny Wisdahl" userId="2c0fdda903362c28" providerId="LiveId" clId="{5E1B242B-8607-4403-ADA6-C0C09E046889}" dt="2022-07-27T15:18:52.490" v="1742" actId="6549"/>
        <pc:sldMkLst>
          <pc:docMk/>
          <pc:sldMk cId="0" sldId="272"/>
        </pc:sldMkLst>
        <pc:spChg chg="mod">
          <ac:chgData name="Jenny Wisdahl" userId="2c0fdda903362c28" providerId="LiveId" clId="{5E1B242B-8607-4403-ADA6-C0C09E046889}" dt="2022-07-27T15:18:46.844" v="1741" actId="6549"/>
          <ac:spMkLst>
            <pc:docMk/>
            <pc:sldMk cId="0" sldId="272"/>
            <ac:spMk id="3" creationId="{00000000-0000-0000-0000-000000000000}"/>
          </ac:spMkLst>
        </pc:spChg>
        <pc:spChg chg="mod">
          <ac:chgData name="Jenny Wisdahl" userId="2c0fdda903362c28" providerId="LiveId" clId="{5E1B242B-8607-4403-ADA6-C0C09E046889}" dt="2022-07-27T15:18:52.490" v="1742" actId="6549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Jenny Wisdahl" userId="2c0fdda903362c28" providerId="LiveId" clId="{5E1B242B-8607-4403-ADA6-C0C09E046889}" dt="2022-07-27T16:51:18.371" v="2575" actId="20577"/>
        <pc:sldMkLst>
          <pc:docMk/>
          <pc:sldMk cId="0" sldId="273"/>
        </pc:sldMkLst>
        <pc:spChg chg="mod">
          <ac:chgData name="Jenny Wisdahl" userId="2c0fdda903362c28" providerId="LiveId" clId="{5E1B242B-8607-4403-ADA6-C0C09E046889}" dt="2022-07-27T16:51:18.371" v="2575" actId="20577"/>
          <ac:spMkLst>
            <pc:docMk/>
            <pc:sldMk cId="0" sldId="273"/>
            <ac:spMk id="8" creationId="{00000000-0000-0000-0000-000000000000}"/>
          </ac:spMkLst>
        </pc:spChg>
      </pc:sldChg>
      <pc:sldChg chg="delSp modSp mod">
        <pc:chgData name="Jenny Wisdahl" userId="2c0fdda903362c28" providerId="LiveId" clId="{5E1B242B-8607-4403-ADA6-C0C09E046889}" dt="2022-07-27T14:46:23.138" v="264" actId="478"/>
        <pc:sldMkLst>
          <pc:docMk/>
          <pc:sldMk cId="2769655744" sldId="293"/>
        </pc:sldMkLst>
        <pc:spChg chg="mod">
          <ac:chgData name="Jenny Wisdahl" userId="2c0fdda903362c28" providerId="LiveId" clId="{5E1B242B-8607-4403-ADA6-C0C09E046889}" dt="2022-07-27T14:46:04.832" v="261" actId="1076"/>
          <ac:spMkLst>
            <pc:docMk/>
            <pc:sldMk cId="2769655744" sldId="293"/>
            <ac:spMk id="2" creationId="{A57F7638-0177-465B-84D6-23FEAD4F0F95}"/>
          </ac:spMkLst>
        </pc:spChg>
        <pc:spChg chg="del mod">
          <ac:chgData name="Jenny Wisdahl" userId="2c0fdda903362c28" providerId="LiveId" clId="{5E1B242B-8607-4403-ADA6-C0C09E046889}" dt="2022-07-27T14:46:23.138" v="264" actId="478"/>
          <ac:spMkLst>
            <pc:docMk/>
            <pc:sldMk cId="2769655744" sldId="293"/>
            <ac:spMk id="3" creationId="{ED58E45C-8AD9-45FF-A435-06025B264ED0}"/>
          </ac:spMkLst>
        </pc:spChg>
        <pc:spChg chg="mod">
          <ac:chgData name="Jenny Wisdahl" userId="2c0fdda903362c28" providerId="LiveId" clId="{5E1B242B-8607-4403-ADA6-C0C09E046889}" dt="2022-07-27T14:46:10.896" v="262" actId="1076"/>
          <ac:spMkLst>
            <pc:docMk/>
            <pc:sldMk cId="2769655744" sldId="293"/>
            <ac:spMk id="4" creationId="{58F3FEB3-D365-DFC4-2DCC-15EECDF90FBA}"/>
          </ac:spMkLst>
        </pc:spChg>
        <pc:spChg chg="del mod">
          <ac:chgData name="Jenny Wisdahl" userId="2c0fdda903362c28" providerId="LiveId" clId="{5E1B242B-8607-4403-ADA6-C0C09E046889}" dt="2022-07-27T14:46:00.850" v="260" actId="478"/>
          <ac:spMkLst>
            <pc:docMk/>
            <pc:sldMk cId="2769655744" sldId="293"/>
            <ac:spMk id="6" creationId="{EFB1261E-A09C-CC8B-3F22-FC1384DF6A22}"/>
          </ac:spMkLst>
        </pc:spChg>
      </pc:sldChg>
      <pc:sldChg chg="ord">
        <pc:chgData name="Jenny Wisdahl" userId="2c0fdda903362c28" providerId="LiveId" clId="{5E1B242B-8607-4403-ADA6-C0C09E046889}" dt="2022-07-27T15:18:16.223" v="1739"/>
        <pc:sldMkLst>
          <pc:docMk/>
          <pc:sldMk cId="3465348636" sldId="300"/>
        </pc:sldMkLst>
      </pc:sldChg>
      <pc:sldChg chg="del">
        <pc:chgData name="Jenny Wisdahl" userId="2c0fdda903362c28" providerId="LiveId" clId="{5E1B242B-8607-4403-ADA6-C0C09E046889}" dt="2022-07-27T15:10:50.763" v="1353" actId="47"/>
        <pc:sldMkLst>
          <pc:docMk/>
          <pc:sldMk cId="427745457" sldId="306"/>
        </pc:sldMkLst>
      </pc:sldChg>
      <pc:sldChg chg="addSp modSp mod">
        <pc:chgData name="Jenny Wisdahl" userId="2c0fdda903362c28" providerId="LiveId" clId="{5E1B242B-8607-4403-ADA6-C0C09E046889}" dt="2022-07-27T15:57:20.223" v="2478" actId="1076"/>
        <pc:sldMkLst>
          <pc:docMk/>
          <pc:sldMk cId="1935036916" sldId="307"/>
        </pc:sldMkLst>
        <pc:spChg chg="add mod">
          <ac:chgData name="Jenny Wisdahl" userId="2c0fdda903362c28" providerId="LiveId" clId="{5E1B242B-8607-4403-ADA6-C0C09E046889}" dt="2022-07-27T15:57:20.223" v="2478" actId="1076"/>
          <ac:spMkLst>
            <pc:docMk/>
            <pc:sldMk cId="1935036916" sldId="307"/>
            <ac:spMk id="2" creationId="{DA4C8B8C-46DD-3BBE-6DCF-6C43A430AC17}"/>
          </ac:spMkLst>
        </pc:spChg>
        <pc:spChg chg="mod">
          <ac:chgData name="Jenny Wisdahl" userId="2c0fdda903362c28" providerId="LiveId" clId="{5E1B242B-8607-4403-ADA6-C0C09E046889}" dt="2022-07-27T15:56:51.757" v="2419" actId="255"/>
          <ac:spMkLst>
            <pc:docMk/>
            <pc:sldMk cId="1935036916" sldId="307"/>
            <ac:spMk id="5" creationId="{0088D138-8957-F554-4543-DA00942DA490}"/>
          </ac:spMkLst>
        </pc:spChg>
        <pc:spChg chg="mod">
          <ac:chgData name="Jenny Wisdahl" userId="2c0fdda903362c28" providerId="LiveId" clId="{5E1B242B-8607-4403-ADA6-C0C09E046889}" dt="2022-07-27T14:41:56.648" v="114"/>
          <ac:spMkLst>
            <pc:docMk/>
            <pc:sldMk cId="1935036916" sldId="307"/>
            <ac:spMk id="7" creationId="{3B539676-A4A8-AF84-722E-E6C90253B31F}"/>
          </ac:spMkLst>
        </pc:spChg>
        <pc:grpChg chg="add mod ord">
          <ac:chgData name="Jenny Wisdahl" userId="2c0fdda903362c28" providerId="LiveId" clId="{5E1B242B-8607-4403-ADA6-C0C09E046889}" dt="2022-07-27T15:56:45.106" v="2418" actId="1076"/>
          <ac:grpSpMkLst>
            <pc:docMk/>
            <pc:sldMk cId="1935036916" sldId="307"/>
            <ac:grpSpMk id="6" creationId="{6AC9BC3E-1AEF-BF6D-61C2-FAFF2090FD03}"/>
          </ac:grpSpMkLst>
        </pc:grpChg>
      </pc:sldChg>
      <pc:sldChg chg="modSp mod modShow">
        <pc:chgData name="Jenny Wisdahl" userId="2c0fdda903362c28" providerId="LiveId" clId="{5E1B242B-8607-4403-ADA6-C0C09E046889}" dt="2022-07-27T15:32:46.695" v="1845" actId="729"/>
        <pc:sldMkLst>
          <pc:docMk/>
          <pc:sldMk cId="537933835" sldId="308"/>
        </pc:sldMkLst>
        <pc:spChg chg="mod">
          <ac:chgData name="Jenny Wisdahl" userId="2c0fdda903362c28" providerId="LiveId" clId="{5E1B242B-8607-4403-ADA6-C0C09E046889}" dt="2022-07-27T15:19:58.584" v="1744" actId="13926"/>
          <ac:spMkLst>
            <pc:docMk/>
            <pc:sldMk cId="537933835" sldId="308"/>
            <ac:spMk id="3" creationId="{00000000-0000-0000-0000-000000000000}"/>
          </ac:spMkLst>
        </pc:spChg>
      </pc:sldChg>
      <pc:sldChg chg="modSp mod">
        <pc:chgData name="Jenny Wisdahl" userId="2c0fdda903362c28" providerId="LiveId" clId="{5E1B242B-8607-4403-ADA6-C0C09E046889}" dt="2022-07-27T15:31:57.023" v="1844" actId="13926"/>
        <pc:sldMkLst>
          <pc:docMk/>
          <pc:sldMk cId="400184444" sldId="309"/>
        </pc:sldMkLst>
        <pc:spChg chg="mod">
          <ac:chgData name="Jenny Wisdahl" userId="2c0fdda903362c28" providerId="LiveId" clId="{5E1B242B-8607-4403-ADA6-C0C09E046889}" dt="2022-07-27T15:31:57.023" v="1844" actId="13926"/>
          <ac:spMkLst>
            <pc:docMk/>
            <pc:sldMk cId="400184444" sldId="309"/>
            <ac:spMk id="6" creationId="{BECB078E-5F8D-3089-290B-C56EE929F39A}"/>
          </ac:spMkLst>
        </pc:spChg>
        <pc:spChg chg="mod">
          <ac:chgData name="Jenny Wisdahl" userId="2c0fdda903362c28" providerId="LiveId" clId="{5E1B242B-8607-4403-ADA6-C0C09E046889}" dt="2022-07-27T15:27:16.106" v="1840" actId="20577"/>
          <ac:spMkLst>
            <pc:docMk/>
            <pc:sldMk cId="400184444" sldId="309"/>
            <ac:spMk id="7" creationId="{94EB18FD-67BA-BBCB-FF6F-08FC4CCE7F45}"/>
          </ac:spMkLst>
        </pc:spChg>
      </pc:sldChg>
      <pc:sldChg chg="addSp delSp modSp mod">
        <pc:chgData name="Jenny Wisdahl" userId="2c0fdda903362c28" providerId="LiveId" clId="{5E1B242B-8607-4403-ADA6-C0C09E046889}" dt="2022-07-27T17:04:38.789" v="2584" actId="167"/>
        <pc:sldMkLst>
          <pc:docMk/>
          <pc:sldMk cId="4169218021" sldId="310"/>
        </pc:sldMkLst>
        <pc:picChg chg="add ord">
          <ac:chgData name="Jenny Wisdahl" userId="2c0fdda903362c28" providerId="LiveId" clId="{5E1B242B-8607-4403-ADA6-C0C09E046889}" dt="2022-07-27T17:04:38.789" v="2584" actId="167"/>
          <ac:picMkLst>
            <pc:docMk/>
            <pc:sldMk cId="4169218021" sldId="310"/>
            <ac:picMk id="2" creationId="{6224D16D-5279-A528-EF93-47CEBA31CD73}"/>
          </ac:picMkLst>
        </pc:picChg>
        <pc:picChg chg="del">
          <ac:chgData name="Jenny Wisdahl" userId="2c0fdda903362c28" providerId="LiveId" clId="{5E1B242B-8607-4403-ADA6-C0C09E046889}" dt="2022-07-27T17:04:06.169" v="2582" actId="478"/>
          <ac:picMkLst>
            <pc:docMk/>
            <pc:sldMk cId="4169218021" sldId="310"/>
            <ac:picMk id="3" creationId="{A687BE78-2676-9788-0379-1528F5042E50}"/>
          </ac:picMkLst>
        </pc:picChg>
      </pc:sldChg>
      <pc:sldChg chg="addSp delSp modSp mod">
        <pc:chgData name="Jenny Wisdahl" userId="2c0fdda903362c28" providerId="LiveId" clId="{5E1B242B-8607-4403-ADA6-C0C09E046889}" dt="2022-07-27T17:04:48.975" v="2585" actId="1076"/>
        <pc:sldMkLst>
          <pc:docMk/>
          <pc:sldMk cId="221651899" sldId="311"/>
        </pc:sldMkLst>
        <pc:picChg chg="add mod ord">
          <ac:chgData name="Jenny Wisdahl" userId="2c0fdda903362c28" providerId="LiveId" clId="{5E1B242B-8607-4403-ADA6-C0C09E046889}" dt="2022-07-27T17:04:48.975" v="2585" actId="1076"/>
          <ac:picMkLst>
            <pc:docMk/>
            <pc:sldMk cId="221651899" sldId="311"/>
            <ac:picMk id="2" creationId="{19451210-C3F7-798B-4134-23B1686CA467}"/>
          </ac:picMkLst>
        </pc:picChg>
        <pc:picChg chg="del">
          <ac:chgData name="Jenny Wisdahl" userId="2c0fdda903362c28" providerId="LiveId" clId="{5E1B242B-8607-4403-ADA6-C0C09E046889}" dt="2022-07-27T17:03:42.056" v="2576" actId="478"/>
          <ac:picMkLst>
            <pc:docMk/>
            <pc:sldMk cId="221651899" sldId="311"/>
            <ac:picMk id="3" creationId="{2478F6FA-91F0-68B1-7ADB-5538B7BCF037}"/>
          </ac:picMkLst>
        </pc:picChg>
      </pc:sldChg>
      <pc:sldChg chg="del mod modShow">
        <pc:chgData name="Jenny Wisdahl" userId="2c0fdda903362c28" providerId="LiveId" clId="{5E1B242B-8607-4403-ADA6-C0C09E046889}" dt="2022-07-27T15:15:40.571" v="1494" actId="47"/>
        <pc:sldMkLst>
          <pc:docMk/>
          <pc:sldMk cId="3376449532" sldId="312"/>
        </pc:sldMkLst>
      </pc:sldChg>
      <pc:sldChg chg="del mod modShow">
        <pc:chgData name="Jenny Wisdahl" userId="2c0fdda903362c28" providerId="LiveId" clId="{5E1B242B-8607-4403-ADA6-C0C09E046889}" dt="2022-07-27T15:15:42.776" v="1495" actId="47"/>
        <pc:sldMkLst>
          <pc:docMk/>
          <pc:sldMk cId="2533240836" sldId="313"/>
        </pc:sldMkLst>
      </pc:sldChg>
      <pc:sldChg chg="modSp mod ord">
        <pc:chgData name="Jenny Wisdahl" userId="2c0fdda903362c28" providerId="LiveId" clId="{5E1B242B-8607-4403-ADA6-C0C09E046889}" dt="2022-07-27T15:44:21.303" v="2304"/>
        <pc:sldMkLst>
          <pc:docMk/>
          <pc:sldMk cId="1815909869" sldId="314"/>
        </pc:sldMkLst>
        <pc:spChg chg="mod">
          <ac:chgData name="Jenny Wisdahl" userId="2c0fdda903362c28" providerId="LiveId" clId="{5E1B242B-8607-4403-ADA6-C0C09E046889}" dt="2022-07-27T15:18:06.755" v="1737" actId="20577"/>
          <ac:spMkLst>
            <pc:docMk/>
            <pc:sldMk cId="1815909869" sldId="314"/>
            <ac:spMk id="3" creationId="{CD01B62D-DB58-0084-2EC3-3CFD0BEA233D}"/>
          </ac:spMkLst>
        </pc:spChg>
      </pc:sldChg>
      <pc:sldChg chg="del">
        <pc:chgData name="Jenny Wisdahl" userId="2c0fdda903362c28" providerId="LiveId" clId="{5E1B242B-8607-4403-ADA6-C0C09E046889}" dt="2022-07-27T15:15:55.969" v="1496" actId="47"/>
        <pc:sldMkLst>
          <pc:docMk/>
          <pc:sldMk cId="1689686724" sldId="315"/>
        </pc:sldMkLst>
      </pc:sldChg>
      <pc:sldChg chg="del">
        <pc:chgData name="Jenny Wisdahl" userId="2c0fdda903362c28" providerId="LiveId" clId="{5E1B242B-8607-4403-ADA6-C0C09E046889}" dt="2022-07-27T15:18:26.487" v="1740" actId="47"/>
        <pc:sldMkLst>
          <pc:docMk/>
          <pc:sldMk cId="1854586007" sldId="316"/>
        </pc:sldMkLst>
      </pc:sldChg>
      <pc:sldChg chg="modSp del mod">
        <pc:chgData name="Jenny Wisdahl" userId="2c0fdda903362c28" providerId="LiveId" clId="{5E1B242B-8607-4403-ADA6-C0C09E046889}" dt="2022-07-27T15:44:02.894" v="2302" actId="47"/>
        <pc:sldMkLst>
          <pc:docMk/>
          <pc:sldMk cId="798188696" sldId="317"/>
        </pc:sldMkLst>
        <pc:spChg chg="mod">
          <ac:chgData name="Jenny Wisdahl" userId="2c0fdda903362c28" providerId="LiveId" clId="{5E1B242B-8607-4403-ADA6-C0C09E046889}" dt="2022-07-27T15:43:00.706" v="2218" actId="21"/>
          <ac:spMkLst>
            <pc:docMk/>
            <pc:sldMk cId="798188696" sldId="317"/>
            <ac:spMk id="3" creationId="{AB1A533F-C5E4-AB72-4E6C-7E5F636FEF5C}"/>
          </ac:spMkLst>
        </pc:spChg>
      </pc:sldChg>
      <pc:sldChg chg="modSp del mod">
        <pc:chgData name="Jenny Wisdahl" userId="2c0fdda903362c28" providerId="LiveId" clId="{5E1B242B-8607-4403-ADA6-C0C09E046889}" dt="2022-07-27T15:08:10.911" v="1351" actId="47"/>
        <pc:sldMkLst>
          <pc:docMk/>
          <pc:sldMk cId="3260958032" sldId="318"/>
        </pc:sldMkLst>
        <pc:spChg chg="mod">
          <ac:chgData name="Jenny Wisdahl" userId="2c0fdda903362c28" providerId="LiveId" clId="{5E1B242B-8607-4403-ADA6-C0C09E046889}" dt="2022-07-27T14:50:01.094" v="327" actId="20577"/>
          <ac:spMkLst>
            <pc:docMk/>
            <pc:sldMk cId="3260958032" sldId="318"/>
            <ac:spMk id="4" creationId="{1C1BB4D2-69EC-5668-9835-436C9015C662}"/>
          </ac:spMkLst>
        </pc:spChg>
        <pc:spChg chg="mod">
          <ac:chgData name="Jenny Wisdahl" userId="2c0fdda903362c28" providerId="LiveId" clId="{5E1B242B-8607-4403-ADA6-C0C09E046889}" dt="2022-07-27T15:07:32.777" v="1346" actId="21"/>
          <ac:spMkLst>
            <pc:docMk/>
            <pc:sldMk cId="3260958032" sldId="318"/>
            <ac:spMk id="5" creationId="{1F005BDE-CF21-4C8E-4E93-CEEBA961A3B8}"/>
          </ac:spMkLst>
        </pc:spChg>
      </pc:sldChg>
      <pc:sldChg chg="addSp modSp mod">
        <pc:chgData name="Jenny Wisdahl" userId="2c0fdda903362c28" providerId="LiveId" clId="{5E1B242B-8607-4403-ADA6-C0C09E046889}" dt="2022-07-27T15:12:50.088" v="1444" actId="20577"/>
        <pc:sldMkLst>
          <pc:docMk/>
          <pc:sldMk cId="404243542" sldId="319"/>
        </pc:sldMkLst>
        <pc:spChg chg="add mod">
          <ac:chgData name="Jenny Wisdahl" userId="2c0fdda903362c28" providerId="LiveId" clId="{5E1B242B-8607-4403-ADA6-C0C09E046889}" dt="2022-07-27T15:12:50.088" v="1444" actId="20577"/>
          <ac:spMkLst>
            <pc:docMk/>
            <pc:sldMk cId="404243542" sldId="319"/>
            <ac:spMk id="3" creationId="{1C195854-C583-6466-48C2-E91C9BA6C689}"/>
          </ac:spMkLst>
        </pc:spChg>
        <pc:picChg chg="mod modCrop">
          <ac:chgData name="Jenny Wisdahl" userId="2c0fdda903362c28" providerId="LiveId" clId="{5E1B242B-8607-4403-ADA6-C0C09E046889}" dt="2022-07-27T15:00:54.421" v="1171" actId="1076"/>
          <ac:picMkLst>
            <pc:docMk/>
            <pc:sldMk cId="404243542" sldId="319"/>
            <ac:picMk id="27" creationId="{00000000-0000-0000-0000-000000000000}"/>
          </ac:picMkLst>
        </pc:picChg>
      </pc:sldChg>
      <pc:sldChg chg="del">
        <pc:chgData name="Jenny Wisdahl" userId="2c0fdda903362c28" providerId="LiveId" clId="{5E1B242B-8607-4403-ADA6-C0C09E046889}" dt="2022-07-27T14:53:10.960" v="596"/>
        <pc:sldMkLst>
          <pc:docMk/>
          <pc:sldMk cId="1371856762" sldId="319"/>
        </pc:sldMkLst>
      </pc:sldChg>
      <pc:sldChg chg="modSp mod ord">
        <pc:chgData name="Jenny Wisdahl" userId="2c0fdda903362c28" providerId="LiveId" clId="{5E1B242B-8607-4403-ADA6-C0C09E046889}" dt="2022-07-27T15:11:39.006" v="1402" actId="20577"/>
        <pc:sldMkLst>
          <pc:docMk/>
          <pc:sldMk cId="531160249" sldId="320"/>
        </pc:sldMkLst>
        <pc:spChg chg="mod">
          <ac:chgData name="Jenny Wisdahl" userId="2c0fdda903362c28" providerId="LiveId" clId="{5E1B242B-8607-4403-ADA6-C0C09E046889}" dt="2022-07-27T15:11:39.006" v="1402" actId="20577"/>
          <ac:spMkLst>
            <pc:docMk/>
            <pc:sldMk cId="531160249" sldId="320"/>
            <ac:spMk id="3" creationId="{1C195854-C583-6466-48C2-E91C9BA6C689}"/>
          </ac:spMkLst>
        </pc:spChg>
        <pc:picChg chg="mod">
          <ac:chgData name="Jenny Wisdahl" userId="2c0fdda903362c28" providerId="LiveId" clId="{5E1B242B-8607-4403-ADA6-C0C09E046889}" dt="2022-07-27T15:08:29.335" v="1352" actId="1076"/>
          <ac:picMkLst>
            <pc:docMk/>
            <pc:sldMk cId="531160249" sldId="320"/>
            <ac:picMk id="27" creationId="{00000000-0000-0000-0000-000000000000}"/>
          </ac:picMkLst>
        </pc:picChg>
      </pc:sldChg>
      <pc:sldChg chg="modSp mod">
        <pc:chgData name="Jenny Wisdahl" userId="2c0fdda903362c28" providerId="LiveId" clId="{5E1B242B-8607-4403-ADA6-C0C09E046889}" dt="2022-07-27T15:15:23.188" v="1491" actId="313"/>
        <pc:sldMkLst>
          <pc:docMk/>
          <pc:sldMk cId="2817649089" sldId="321"/>
        </pc:sldMkLst>
        <pc:spChg chg="mod">
          <ac:chgData name="Jenny Wisdahl" userId="2c0fdda903362c28" providerId="LiveId" clId="{5E1B242B-8607-4403-ADA6-C0C09E046889}" dt="2022-07-27T15:15:23.188" v="1491" actId="313"/>
          <ac:spMkLst>
            <pc:docMk/>
            <pc:sldMk cId="2817649089" sldId="321"/>
            <ac:spMk id="3" creationId="{1C195854-C583-6466-48C2-E91C9BA6C689}"/>
          </ac:spMkLst>
        </pc:spChg>
        <pc:picChg chg="mod modCrop">
          <ac:chgData name="Jenny Wisdahl" userId="2c0fdda903362c28" providerId="LiveId" clId="{5E1B242B-8607-4403-ADA6-C0C09E046889}" dt="2022-07-27T15:07:19.194" v="1345" actId="1076"/>
          <ac:picMkLst>
            <pc:docMk/>
            <pc:sldMk cId="2817649089" sldId="321"/>
            <ac:picMk id="27" creationId="{00000000-0000-0000-0000-000000000000}"/>
          </ac:picMkLst>
        </pc:picChg>
      </pc:sldChg>
      <pc:sldChg chg="delSp modSp add mod">
        <pc:chgData name="Jenny Wisdahl" userId="2c0fdda903362c28" providerId="LiveId" clId="{5E1B242B-8607-4403-ADA6-C0C09E046889}" dt="2022-07-27T15:54:53.621" v="2411" actId="207"/>
        <pc:sldMkLst>
          <pc:docMk/>
          <pc:sldMk cId="3873896747" sldId="322"/>
        </pc:sldMkLst>
        <pc:spChg chg="mod">
          <ac:chgData name="Jenny Wisdahl" userId="2c0fdda903362c28" providerId="LiveId" clId="{5E1B242B-8607-4403-ADA6-C0C09E046889}" dt="2022-07-27T15:54:53.621" v="2411" actId="207"/>
          <ac:spMkLst>
            <pc:docMk/>
            <pc:sldMk cId="3873896747" sldId="322"/>
            <ac:spMk id="11" creationId="{00000000-0000-0000-0000-000000000000}"/>
          </ac:spMkLst>
        </pc:spChg>
        <pc:picChg chg="del">
          <ac:chgData name="Jenny Wisdahl" userId="2c0fdda903362c28" providerId="LiveId" clId="{5E1B242B-8607-4403-ADA6-C0C09E046889}" dt="2022-07-27T15:39:51.504" v="2067" actId="478"/>
          <ac:picMkLst>
            <pc:docMk/>
            <pc:sldMk cId="3873896747" sldId="322"/>
            <ac:picMk id="3" creationId="{00000000-0000-0000-0000-000000000000}"/>
          </ac:picMkLst>
        </pc:picChg>
        <pc:picChg chg="del">
          <ac:chgData name="Jenny Wisdahl" userId="2c0fdda903362c28" providerId="LiveId" clId="{5E1B242B-8607-4403-ADA6-C0C09E046889}" dt="2022-07-27T15:39:52.508" v="2068" actId="478"/>
          <ac:picMkLst>
            <pc:docMk/>
            <pc:sldMk cId="3873896747" sldId="322"/>
            <ac:picMk id="4" creationId="{00000000-0000-0000-0000-000000000000}"/>
          </ac:picMkLst>
        </pc:picChg>
        <pc:picChg chg="del">
          <ac:chgData name="Jenny Wisdahl" userId="2c0fdda903362c28" providerId="LiveId" clId="{5E1B242B-8607-4403-ADA6-C0C09E046889}" dt="2022-07-27T15:39:53.404" v="2069" actId="478"/>
          <ac:picMkLst>
            <pc:docMk/>
            <pc:sldMk cId="3873896747" sldId="322"/>
            <ac:picMk id="5" creationId="{00000000-0000-0000-0000-000000000000}"/>
          </ac:picMkLst>
        </pc:picChg>
        <pc:picChg chg="del">
          <ac:chgData name="Jenny Wisdahl" userId="2c0fdda903362c28" providerId="LiveId" clId="{5E1B242B-8607-4403-ADA6-C0C09E046889}" dt="2022-07-27T15:39:49.724" v="2066" actId="478"/>
          <ac:picMkLst>
            <pc:docMk/>
            <pc:sldMk cId="3873896747" sldId="322"/>
            <ac:picMk id="6" creationId="{00000000-0000-0000-0000-000000000000}"/>
          </ac:picMkLst>
        </pc:picChg>
        <pc:picChg chg="del">
          <ac:chgData name="Jenny Wisdahl" userId="2c0fdda903362c28" providerId="LiveId" clId="{5E1B242B-8607-4403-ADA6-C0C09E046889}" dt="2022-07-27T15:39:48.773" v="2065" actId="478"/>
          <ac:picMkLst>
            <pc:docMk/>
            <pc:sldMk cId="3873896747" sldId="322"/>
            <ac:picMk id="9" creationId="{00000000-0000-0000-0000-000000000000}"/>
          </ac:picMkLst>
        </pc:picChg>
        <pc:picChg chg="del">
          <ac:chgData name="Jenny Wisdahl" userId="2c0fdda903362c28" providerId="LiveId" clId="{5E1B242B-8607-4403-ADA6-C0C09E046889}" dt="2022-07-27T15:39:46.041" v="2064" actId="478"/>
          <ac:picMkLst>
            <pc:docMk/>
            <pc:sldMk cId="3873896747" sldId="322"/>
            <ac:picMk id="10" creationId="{00000000-0000-0000-0000-000000000000}"/>
          </ac:picMkLst>
        </pc:picChg>
      </pc:sldChg>
      <pc:sldChg chg="addSp delSp modSp mod">
        <pc:chgData name="Jenny Wisdahl" userId="2c0fdda903362c28" providerId="LiveId" clId="{5E1B242B-8607-4403-ADA6-C0C09E046889}" dt="2022-07-27T17:08:27.660" v="2630" actId="1076"/>
        <pc:sldMkLst>
          <pc:docMk/>
          <pc:sldMk cId="1598183853" sldId="323"/>
        </pc:sldMkLst>
        <pc:spChg chg="del">
          <ac:chgData name="Jenny Wisdahl" userId="2c0fdda903362c28" providerId="LiveId" clId="{5E1B242B-8607-4403-ADA6-C0C09E046889}" dt="2022-07-27T15:41:19.350" v="2113" actId="478"/>
          <ac:spMkLst>
            <pc:docMk/>
            <pc:sldMk cId="1598183853" sldId="323"/>
            <ac:spMk id="2" creationId="{A57F7638-0177-465B-84D6-23FEAD4F0F95}"/>
          </ac:spMkLst>
        </pc:spChg>
        <pc:spChg chg="mod">
          <ac:chgData name="Jenny Wisdahl" userId="2c0fdda903362c28" providerId="LiveId" clId="{5E1B242B-8607-4403-ADA6-C0C09E046889}" dt="2022-07-27T17:08:27.660" v="2630" actId="1076"/>
          <ac:spMkLst>
            <pc:docMk/>
            <pc:sldMk cId="1598183853" sldId="323"/>
            <ac:spMk id="4" creationId="{58F3FEB3-D365-DFC4-2DCC-15EECDF90FBA}"/>
          </ac:spMkLst>
        </pc:spChg>
        <pc:spChg chg="del">
          <ac:chgData name="Jenny Wisdahl" userId="2c0fdda903362c28" providerId="LiveId" clId="{5E1B242B-8607-4403-ADA6-C0C09E046889}" dt="2022-07-27T17:07:06.670" v="2600" actId="478"/>
          <ac:spMkLst>
            <pc:docMk/>
            <pc:sldMk cId="1598183853" sldId="323"/>
            <ac:spMk id="5" creationId="{ADB7F187-2285-D283-B5B6-71C9F0D30552}"/>
          </ac:spMkLst>
        </pc:spChg>
        <pc:spChg chg="add mod">
          <ac:chgData name="Jenny Wisdahl" userId="2c0fdda903362c28" providerId="LiveId" clId="{5E1B242B-8607-4403-ADA6-C0C09E046889}" dt="2022-07-27T15:41:32.745" v="2144" actId="20577"/>
          <ac:spMkLst>
            <pc:docMk/>
            <pc:sldMk cId="1598183853" sldId="323"/>
            <ac:spMk id="6" creationId="{DFEB0B3C-5776-D21C-91F5-247EF8B4570D}"/>
          </ac:spMkLst>
        </pc:spChg>
      </pc:sldChg>
      <pc:sldChg chg="addSp delSp modSp mod">
        <pc:chgData name="Jenny Wisdahl" userId="2c0fdda903362c28" providerId="LiveId" clId="{5E1B242B-8607-4403-ADA6-C0C09E046889}" dt="2022-07-27T16:42:44.951" v="2558" actId="1076"/>
        <pc:sldMkLst>
          <pc:docMk/>
          <pc:sldMk cId="0" sldId="325"/>
        </pc:sldMkLst>
        <pc:spChg chg="del">
          <ac:chgData name="Jenny Wisdahl" userId="2c0fdda903362c28" providerId="LiveId" clId="{5E1B242B-8607-4403-ADA6-C0C09E046889}" dt="2022-07-27T16:42:42.605" v="2557" actId="478"/>
          <ac:spMkLst>
            <pc:docMk/>
            <pc:sldMk cId="0" sldId="325"/>
            <ac:spMk id="11" creationId="{00000000-0000-0000-0000-000000000000}"/>
          </ac:spMkLst>
        </pc:spChg>
        <pc:picChg chg="add mod">
          <ac:chgData name="Jenny Wisdahl" userId="2c0fdda903362c28" providerId="LiveId" clId="{5E1B242B-8607-4403-ADA6-C0C09E046889}" dt="2022-07-27T16:42:44.951" v="2558" actId="1076"/>
          <ac:picMkLst>
            <pc:docMk/>
            <pc:sldMk cId="0" sldId="325"/>
            <ac:picMk id="12" creationId="{ACD0ACD7-95F0-FBCF-9ED4-8D8B6A1BA639}"/>
          </ac:picMkLst>
        </pc:picChg>
      </pc:sldChg>
      <pc:sldChg chg="addSp delSp modSp mod">
        <pc:chgData name="Jenny Wisdahl" userId="2c0fdda903362c28" providerId="LiveId" clId="{5E1B242B-8607-4403-ADA6-C0C09E046889}" dt="2022-07-27T16:43:22.663" v="2561" actId="1076"/>
        <pc:sldMkLst>
          <pc:docMk/>
          <pc:sldMk cId="0" sldId="326"/>
        </pc:sldMkLst>
        <pc:spChg chg="del mod">
          <ac:chgData name="Jenny Wisdahl" userId="2c0fdda903362c28" providerId="LiveId" clId="{5E1B242B-8607-4403-ADA6-C0C09E046889}" dt="2022-07-27T16:43:19.382" v="2560" actId="478"/>
          <ac:spMkLst>
            <pc:docMk/>
            <pc:sldMk cId="0" sldId="326"/>
            <ac:spMk id="8" creationId="{00000000-0000-0000-0000-000000000000}"/>
          </ac:spMkLst>
        </pc:spChg>
        <pc:picChg chg="add mod">
          <ac:chgData name="Jenny Wisdahl" userId="2c0fdda903362c28" providerId="LiveId" clId="{5E1B242B-8607-4403-ADA6-C0C09E046889}" dt="2022-07-27T16:43:22.663" v="2561" actId="1076"/>
          <ac:picMkLst>
            <pc:docMk/>
            <pc:sldMk cId="0" sldId="326"/>
            <ac:picMk id="12" creationId="{FE03C29A-84FA-DD3D-9AA9-4F95EF4C4649}"/>
          </ac:picMkLst>
        </pc:picChg>
      </pc:sldChg>
      <pc:sldChg chg="addSp delSp modSp mod">
        <pc:chgData name="Jenny Wisdahl" userId="2c0fdda903362c28" providerId="LiveId" clId="{5E1B242B-8607-4403-ADA6-C0C09E046889}" dt="2022-07-27T16:44:38.910" v="2569" actId="1076"/>
        <pc:sldMkLst>
          <pc:docMk/>
          <pc:sldMk cId="0" sldId="327"/>
        </pc:sldMkLst>
        <pc:spChg chg="del mod">
          <ac:chgData name="Jenny Wisdahl" userId="2c0fdda903362c28" providerId="LiveId" clId="{5E1B242B-8607-4403-ADA6-C0C09E046889}" dt="2022-07-27T16:44:25.870" v="2566" actId="478"/>
          <ac:spMkLst>
            <pc:docMk/>
            <pc:sldMk cId="0" sldId="327"/>
            <ac:spMk id="19" creationId="{00000000-0000-0000-0000-000000000000}"/>
          </ac:spMkLst>
        </pc:spChg>
        <pc:picChg chg="mod">
          <ac:chgData name="Jenny Wisdahl" userId="2c0fdda903362c28" providerId="LiveId" clId="{5E1B242B-8607-4403-ADA6-C0C09E046889}" dt="2022-07-27T16:44:34.581" v="2568" actId="14100"/>
          <ac:picMkLst>
            <pc:docMk/>
            <pc:sldMk cId="0" sldId="327"/>
            <ac:picMk id="3" creationId="{00000000-0000-0000-0000-000000000000}"/>
          </ac:picMkLst>
        </pc:picChg>
        <pc:picChg chg="add mod">
          <ac:chgData name="Jenny Wisdahl" userId="2c0fdda903362c28" providerId="LiveId" clId="{5E1B242B-8607-4403-ADA6-C0C09E046889}" dt="2022-07-27T16:44:38.910" v="2569" actId="1076"/>
          <ac:picMkLst>
            <pc:docMk/>
            <pc:sldMk cId="0" sldId="327"/>
            <ac:picMk id="20" creationId="{92EB8037-63D6-5128-2CB0-44E760200F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451C-7FBD-4602-9DC8-7F58E83225D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DAB44-8EB8-4BAB-B21D-E8996D07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4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AB44-8EB8-4BAB-B21D-E8996D0703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DAB44-8EB8-4BAB-B21D-E8996D070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4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nhallprojec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ofaspolicycenter.org/the-fasd-respect-act/fasdrespect-socialmedia/" TargetMode="External"/><Relationship Id="rId5" Type="http://schemas.openxmlformats.org/officeDocument/2006/relationships/hyperlink" Target="https://nofaspolicycenter.org/organizations/" TargetMode="External"/><Relationship Id="rId4" Type="http://schemas.openxmlformats.org/officeDocument/2006/relationships/hyperlink" Target="https://nofaspolicycenter.org/how-to-issue-an-fasd-awareness-month-proclamation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pn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12" Type="http://schemas.openxmlformats.org/officeDocument/2006/relationships/image" Target="../media/image2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5.sv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openxmlformats.org/officeDocument/2006/relationships/image" Target="../media/image16.sv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5.svg"/><Relationship Id="rId5" Type="http://schemas.openxmlformats.org/officeDocument/2006/relationships/image" Target="../media/image33.sv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2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2.pn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12" Type="http://schemas.openxmlformats.org/officeDocument/2006/relationships/image" Target="../media/image41.svg"/><Relationship Id="rId17" Type="http://schemas.openxmlformats.org/officeDocument/2006/relationships/image" Target="../media/image44.png"/><Relationship Id="rId2" Type="http://schemas.openxmlformats.org/officeDocument/2006/relationships/image" Target="../media/image7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png"/><Relationship Id="rId5" Type="http://schemas.openxmlformats.org/officeDocument/2006/relationships/image" Target="../media/image33.svg"/><Relationship Id="rId15" Type="http://schemas.openxmlformats.org/officeDocument/2006/relationships/image" Target="../media/image17.png"/><Relationship Id="rId10" Type="http://schemas.openxmlformats.org/officeDocument/2006/relationships/image" Target="../media/image39.jpeg"/><Relationship Id="rId4" Type="http://schemas.openxmlformats.org/officeDocument/2006/relationships/image" Target="../media/image32.png"/><Relationship Id="rId9" Type="http://schemas.openxmlformats.org/officeDocument/2006/relationships/image" Target="../media/image10.svg"/><Relationship Id="rId1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image" Target="../media/image33.svg"/><Relationship Id="rId7" Type="http://schemas.openxmlformats.org/officeDocument/2006/relationships/image" Target="../media/image10.svg"/><Relationship Id="rId12" Type="http://schemas.openxmlformats.org/officeDocument/2006/relationships/image" Target="../media/image45.jpeg"/><Relationship Id="rId17" Type="http://schemas.openxmlformats.org/officeDocument/2006/relationships/image" Target="../media/image48.png"/><Relationship Id="rId2" Type="http://schemas.openxmlformats.org/officeDocument/2006/relationships/image" Target="../media/image32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22.sv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41.svg"/><Relationship Id="rId1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64.svg"/><Relationship Id="rId3" Type="http://schemas.openxmlformats.org/officeDocument/2006/relationships/image" Target="../media/image50.svg"/><Relationship Id="rId21" Type="http://schemas.openxmlformats.org/officeDocument/2006/relationships/image" Target="../media/image67.pn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image" Target="../media/image49.png"/><Relationship Id="rId16" Type="http://schemas.openxmlformats.org/officeDocument/2006/relationships/image" Target="../media/image6.png"/><Relationship Id="rId20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23" Type="http://schemas.openxmlformats.org/officeDocument/2006/relationships/image" Target="../media/image69.sv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Relationship Id="rId2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3009" y="-798854"/>
            <a:ext cx="11489691" cy="1148969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085483" y="-2236635"/>
            <a:ext cx="6803752" cy="682960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869498" y="6552318"/>
            <a:ext cx="7589458" cy="758945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5576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030714" y="6098941"/>
            <a:ext cx="4603973" cy="460397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1147584" y="5656365"/>
            <a:ext cx="6666986" cy="6666986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C00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729130" y="6552318"/>
            <a:ext cx="6780021" cy="678002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0A4C8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46813" y="6552318"/>
            <a:ext cx="3167543" cy="31675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-571830" y="-934003"/>
            <a:ext cx="6953826" cy="6953826"/>
            <a:chOff x="0" y="0"/>
            <a:chExt cx="9271769" cy="927176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9271769" cy="9271769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2775171" y="1536622"/>
              <a:ext cx="3978922" cy="3978922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3103053" y="1871496"/>
              <a:ext cx="3323158" cy="3323144"/>
              <a:chOff x="0" y="0"/>
              <a:chExt cx="6350000" cy="63499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4994" t="-36493" r="-54994"/>
                </a:stretch>
              </a:blip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566624" y="2451631"/>
              <a:ext cx="536912" cy="536912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3450" t="26139" r="18573" b="5669"/>
            <a:stretch>
              <a:fillRect/>
            </a:stretch>
          </p:blipFill>
          <p:spPr>
            <a:xfrm>
              <a:off x="2792213" y="1606242"/>
              <a:ext cx="2313292" cy="2546743"/>
            </a:xfrm>
            <a:prstGeom prst="rect">
              <a:avLst/>
            </a:prstGeom>
          </p:spPr>
        </p:pic>
        <p:sp>
          <p:nvSpPr>
            <p:cNvPr id="24" name="AutoShape 24"/>
            <p:cNvSpPr/>
            <p:nvPr/>
          </p:nvSpPr>
          <p:spPr>
            <a:xfrm>
              <a:off x="1458921" y="6554851"/>
              <a:ext cx="6723937" cy="0"/>
            </a:xfrm>
            <a:prstGeom prst="line">
              <a:avLst/>
            </a:prstGeom>
            <a:ln w="35327" cap="rnd">
              <a:solidFill>
                <a:srgbClr val="DC00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798665" y="5591745"/>
              <a:ext cx="6044449" cy="803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2"/>
                </a:lnSpc>
              </a:pPr>
              <a:r>
                <a:rPr lang="en-US" sz="4332">
                  <a:solidFill>
                    <a:srgbClr val="2B417A"/>
                  </a:solidFill>
                  <a:latin typeface="Cerebri Bold"/>
                </a:rPr>
                <a:t>FASD United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443883" y="6927573"/>
              <a:ext cx="6738975" cy="737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6"/>
                </a:lnSpc>
              </a:pPr>
              <a:r>
                <a:rPr lang="en-US" sz="3404">
                  <a:solidFill>
                    <a:srgbClr val="2B417A"/>
                  </a:solidFill>
                  <a:latin typeface="Cerebri Bold"/>
                </a:rPr>
                <a:t>Policy &amp; Training Center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343817" y="3748335"/>
            <a:ext cx="8302996" cy="229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1"/>
              </a:lnSpc>
            </a:pPr>
            <a:r>
              <a:rPr lang="en-US" sz="6551" dirty="0">
                <a:solidFill>
                  <a:srgbClr val="2B417A"/>
                </a:solidFill>
                <a:latin typeface="Cerebri Bold Bold"/>
              </a:rPr>
              <a:t>July 2022 </a:t>
            </a:r>
          </a:p>
          <a:p>
            <a:pPr algn="ctr">
              <a:lnSpc>
                <a:spcPts val="9171"/>
              </a:lnSpc>
            </a:pPr>
            <a:r>
              <a:rPr lang="en-US" sz="6551" dirty="0">
                <a:solidFill>
                  <a:srgbClr val="2B417A"/>
                </a:solidFill>
                <a:latin typeface="Cerebri Bold Bold"/>
              </a:rPr>
              <a:t>Policy Forum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6764" y="7991438"/>
            <a:ext cx="4362366" cy="122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Cerebri Light Bold"/>
              </a:rPr>
              <a:t>Program Contact: Jenn Wisdahl</a:t>
            </a:r>
          </a:p>
          <a:p>
            <a:pPr algn="r"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Cerebri Light Bold"/>
              </a:rPr>
              <a:t>wisdahl@FASDUnited.org</a:t>
            </a:r>
          </a:p>
          <a:p>
            <a:pPr algn="r">
              <a:lnSpc>
                <a:spcPts val="3241"/>
              </a:lnSpc>
            </a:pPr>
            <a:r>
              <a:rPr lang="en-US" sz="2315">
                <a:solidFill>
                  <a:srgbClr val="FFFFFF"/>
                </a:solidFill>
                <a:latin typeface="Cerebri Light Bold"/>
              </a:rPr>
              <a:t>202-601-2530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50538" y="8334253"/>
            <a:ext cx="4137205" cy="120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3"/>
              </a:lnSpc>
              <a:spcBef>
                <a:spcPct val="0"/>
              </a:spcBef>
            </a:pPr>
            <a:r>
              <a:rPr lang="en-US" sz="3445" dirty="0">
                <a:solidFill>
                  <a:srgbClr val="FFFFFF"/>
                </a:solidFill>
                <a:latin typeface="Cerebri Bold"/>
              </a:rPr>
              <a:t>Wednesday</a:t>
            </a:r>
          </a:p>
          <a:p>
            <a:pPr algn="ctr">
              <a:lnSpc>
                <a:spcPts val="4823"/>
              </a:lnSpc>
              <a:spcBef>
                <a:spcPct val="0"/>
              </a:spcBef>
            </a:pPr>
            <a:r>
              <a:rPr lang="en-US" sz="3445" dirty="0">
                <a:solidFill>
                  <a:srgbClr val="FFFFFF"/>
                </a:solidFill>
                <a:latin typeface="Cerebri Bold"/>
              </a:rPr>
              <a:t>July 27,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7638-0177-465B-84D6-23FEAD4F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Legislation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8E45C-8AD9-45FF-A435-06025B264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7C350-51F4-4864-AF02-BC683C48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895351"/>
            <a:ext cx="7191703" cy="7222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CEA06F-0E50-4B55-B5C9-51F7514F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1028700"/>
            <a:ext cx="6919560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3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6AC9BC3E-1AEF-BF6D-61C2-FAFF2090FD03}"/>
              </a:ext>
            </a:extLst>
          </p:cNvPr>
          <p:cNvGrpSpPr/>
          <p:nvPr/>
        </p:nvGrpSpPr>
        <p:grpSpPr>
          <a:xfrm>
            <a:off x="5638800" y="3444826"/>
            <a:ext cx="6781800" cy="6432452"/>
            <a:chOff x="0" y="0"/>
            <a:chExt cx="6350000" cy="635000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3B539676-A4A8-AF84-722E-E6C90253B31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A3DA453-B0C9-1B6F-057A-528E2FE5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4" y="-190500"/>
            <a:ext cx="17373600" cy="2087949"/>
          </a:xfrm>
        </p:spPr>
        <p:txBody>
          <a:bodyPr/>
          <a:lstStyle/>
          <a:p>
            <a:r>
              <a:rPr lang="en-US" dirty="0"/>
              <a:t>State Legislation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88D138-8957-F554-4543-DA00942DA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66" y="1601958"/>
            <a:ext cx="17373600" cy="8267700"/>
          </a:xfrm>
        </p:spPr>
        <p:txBody>
          <a:bodyPr>
            <a:normAutofit/>
          </a:bodyPr>
          <a:lstStyle/>
          <a:p>
            <a:r>
              <a:rPr lang="en-US" sz="4800" dirty="0"/>
              <a:t>California </a:t>
            </a:r>
          </a:p>
          <a:p>
            <a:r>
              <a:rPr lang="en-US" sz="4800" dirty="0"/>
              <a:t>New York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C8B8C-46DD-3BBE-6DCF-6C43A430AC17}"/>
              </a:ext>
            </a:extLst>
          </p:cNvPr>
          <p:cNvSpPr txBox="1"/>
          <p:nvPr/>
        </p:nvSpPr>
        <p:spPr>
          <a:xfrm>
            <a:off x="4724400" y="5599223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are your legislative priorities in </a:t>
            </a:r>
            <a:r>
              <a:rPr lang="en-US" sz="4400" u="sng" dirty="0"/>
              <a:t>your</a:t>
            </a:r>
            <a:r>
              <a:rPr lang="en-US" sz="4400" dirty="0"/>
              <a:t> state next year? How could your state respond to the Respect Act?</a:t>
            </a:r>
          </a:p>
        </p:txBody>
      </p:sp>
    </p:spTree>
    <p:extLst>
      <p:ext uri="{BB962C8B-B14F-4D97-AF65-F5344CB8AC3E}">
        <p14:creationId xmlns:p14="http://schemas.microsoft.com/office/powerpoint/2010/main" val="193503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7638-0177-465B-84D6-23FEAD4F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Federal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8E45C-8AD9-45FF-A435-06025B264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A797-C845-4297-93F1-E919A29F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-569642"/>
            <a:ext cx="8528792" cy="8565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97BE5-DB63-4049-A80A-BA863251B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495300"/>
            <a:ext cx="6919560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5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7638-0177-465B-84D6-23FEAD4F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3" y="2929567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Senate announced intent to focus on appropriations prior to August Recess</a:t>
            </a:r>
            <a:br>
              <a:rPr lang="en-US" dirty="0"/>
            </a:br>
            <a:br>
              <a:rPr lang="en-US" dirty="0"/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E4256B20-E0D3-47B3-B310-48AFD4F6DDB2}"/>
              </a:ext>
            </a:extLst>
          </p:cNvPr>
          <p:cNvGrpSpPr/>
          <p:nvPr/>
        </p:nvGrpSpPr>
        <p:grpSpPr>
          <a:xfrm>
            <a:off x="-1154872" y="7803230"/>
            <a:ext cx="2990351" cy="2990351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3CD78DF-75F5-4623-BDC4-F4DF23E744A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5C6F"/>
            </a:solidFill>
          </p:spPr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FE0367C1-DDF8-4925-A0A0-7264F204A68A}"/>
              </a:ext>
            </a:extLst>
          </p:cNvPr>
          <p:cNvGrpSpPr/>
          <p:nvPr/>
        </p:nvGrpSpPr>
        <p:grpSpPr>
          <a:xfrm>
            <a:off x="16159488" y="-1136276"/>
            <a:ext cx="2812399" cy="2825005"/>
            <a:chOff x="-62666" y="139"/>
            <a:chExt cx="6321664" cy="63500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1623B81-99ED-4DD4-A5E9-AE844F309E24}"/>
                </a:ext>
              </a:extLst>
            </p:cNvPr>
            <p:cNvSpPr/>
            <p:nvPr/>
          </p:nvSpPr>
          <p:spPr>
            <a:xfrm>
              <a:off x="-62666" y="139"/>
              <a:ext cx="6321664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CD3C8"/>
            </a:solidFill>
          </p:spPr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308D6C12-A603-4194-BE24-3F5F94F2EE84}"/>
              </a:ext>
            </a:extLst>
          </p:cNvPr>
          <p:cNvGrpSpPr/>
          <p:nvPr/>
        </p:nvGrpSpPr>
        <p:grpSpPr>
          <a:xfrm>
            <a:off x="733694" y="7814217"/>
            <a:ext cx="2702174" cy="2702174"/>
            <a:chOff x="0" y="0"/>
            <a:chExt cx="6350000" cy="63500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F68586E-BAB3-40FD-AC4C-EFCC6708BC3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5C9F"/>
            </a:solidFill>
          </p:spPr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1BE49590-4600-4394-8238-70C5FBB96078}"/>
              </a:ext>
            </a:extLst>
          </p:cNvPr>
          <p:cNvGrpSpPr/>
          <p:nvPr/>
        </p:nvGrpSpPr>
        <p:grpSpPr>
          <a:xfrm>
            <a:off x="2027631" y="8866375"/>
            <a:ext cx="2795909" cy="2832440"/>
            <a:chOff x="0" y="0"/>
            <a:chExt cx="6350000" cy="63500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710EEB7-439E-491B-B628-8B91B57B717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F3FEB3-D365-DFC4-2DCC-15EECDF90FBA}"/>
              </a:ext>
            </a:extLst>
          </p:cNvPr>
          <p:cNvSpPr txBox="1"/>
          <p:nvPr/>
        </p:nvSpPr>
        <p:spPr>
          <a:xfrm>
            <a:off x="8914390" y="2924804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Looking for $2mil increase at CDC for FASD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7F187-2285-D283-B5B6-71C9F0D30552}"/>
              </a:ext>
            </a:extLst>
          </p:cNvPr>
          <p:cNvSpPr txBox="1"/>
          <p:nvPr/>
        </p:nvSpPr>
        <p:spPr>
          <a:xfrm>
            <a:off x="8746671" y="4473675"/>
            <a:ext cx="741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5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9438" y="2257002"/>
            <a:ext cx="10719285" cy="53538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676400" y="-1714500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078723" y="5431809"/>
            <a:ext cx="5657850" cy="5657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5C6F"/>
            </a:solid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3563600" y="3238500"/>
            <a:ext cx="4588435" cy="4347533"/>
            <a:chOff x="0" y="0"/>
            <a:chExt cx="5000313" cy="500031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000313" cy="5000313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979862" y="2015752"/>
              <a:ext cx="3378058" cy="1265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6"/>
                </a:lnSpc>
              </a:pPr>
              <a:r>
                <a:rPr lang="en-US" sz="2704" dirty="0">
                  <a:solidFill>
                    <a:srgbClr val="FFFFFF"/>
                  </a:solidFill>
                  <a:latin typeface="Cerebri Bold"/>
                </a:rPr>
                <a:t>Session Ends </a:t>
              </a:r>
            </a:p>
            <a:p>
              <a:pPr algn="ctr">
                <a:lnSpc>
                  <a:spcPts val="3786"/>
                </a:lnSpc>
              </a:pPr>
              <a:r>
                <a:rPr lang="en-US" sz="2704" dirty="0">
                  <a:solidFill>
                    <a:srgbClr val="FFFFFF"/>
                  </a:solidFill>
                  <a:latin typeface="Cerebri Bold"/>
                </a:rPr>
                <a:t>January 2023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27395" y="7605083"/>
            <a:ext cx="7242957" cy="724295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856576" y="9061911"/>
            <a:ext cx="7242957" cy="8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00" dirty="0">
                <a:solidFill>
                  <a:srgbClr val="E5088D"/>
                </a:solidFill>
                <a:latin typeface="Cerebri Bold"/>
              </a:rPr>
              <a:t>July 2022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574856" y="-4502352"/>
            <a:ext cx="7859803" cy="786591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 t="21284"/>
          <a:stretch>
            <a:fillRect/>
          </a:stretch>
        </p:blipFill>
        <p:spPr>
          <a:xfrm>
            <a:off x="725444" y="2662637"/>
            <a:ext cx="14035313" cy="6108593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-574856" y="653781"/>
            <a:ext cx="7859803" cy="1328604"/>
            <a:chOff x="0" y="0"/>
            <a:chExt cx="10479737" cy="177147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515620"/>
              <a:ext cx="10479737" cy="125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4"/>
                </a:lnSpc>
              </a:pPr>
              <a:r>
                <a:rPr lang="en-US" sz="5667">
                  <a:solidFill>
                    <a:srgbClr val="FFFFFF"/>
                  </a:solidFill>
                  <a:latin typeface="Cerebri Bold"/>
                </a:rPr>
                <a:t>The Path Forward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76217" y="-66675"/>
              <a:ext cx="5727303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  <a:spcBef>
                  <a:spcPct val="0"/>
                </a:spcBef>
              </a:pPr>
              <a:r>
                <a:rPr lang="en-US" sz="3150">
                  <a:solidFill>
                    <a:srgbClr val="FFFFFF"/>
                  </a:solidFill>
                  <a:latin typeface="Cerebri Bold"/>
                </a:rPr>
                <a:t>The FASD Respect Act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D6CE42-D059-4E89-BCF5-2ABE2D0CC70B}"/>
              </a:ext>
            </a:extLst>
          </p:cNvPr>
          <p:cNvSpPr txBox="1"/>
          <p:nvPr/>
        </p:nvSpPr>
        <p:spPr>
          <a:xfrm>
            <a:off x="7181850" y="838200"/>
            <a:ext cx="1064895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dirty="0"/>
              <a:t>Sail into September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3563600" y="3238500"/>
            <a:ext cx="4588435" cy="4347533"/>
            <a:chOff x="0" y="0"/>
            <a:chExt cx="5000313" cy="500031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000313" cy="5000313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979862" y="2015752"/>
              <a:ext cx="3378058" cy="1265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78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Session Ends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78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January 2023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27395" y="7605083"/>
            <a:ext cx="7242957" cy="724295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856576" y="9061911"/>
            <a:ext cx="7242957" cy="8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E5088D"/>
                </a:solidFill>
                <a:effectLst/>
                <a:uLnTx/>
                <a:uFillTx/>
                <a:latin typeface="Cerebri Bold"/>
                <a:ea typeface="+mn-ea"/>
                <a:cs typeface="+mn-cs"/>
              </a:rPr>
              <a:t>July 2022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574856" y="-4502352"/>
            <a:ext cx="7859803" cy="786591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 rotWithShape="1">
          <a:blip r:embed="rId2"/>
          <a:srcRect t="21284" b="51698"/>
          <a:stretch/>
        </p:blipFill>
        <p:spPr>
          <a:xfrm>
            <a:off x="533400" y="3431599"/>
            <a:ext cx="14035313" cy="2157749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-574856" y="653781"/>
            <a:ext cx="7859803" cy="1328604"/>
            <a:chOff x="0" y="0"/>
            <a:chExt cx="10479737" cy="177147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515620"/>
              <a:ext cx="10479737" cy="125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93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The Path Forward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76217" y="-66675"/>
              <a:ext cx="5727303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0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The FASD Respect Act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D6CE42-D059-4E89-BCF5-2ABE2D0CC70B}"/>
              </a:ext>
            </a:extLst>
          </p:cNvPr>
          <p:cNvSpPr txBox="1"/>
          <p:nvPr/>
        </p:nvSpPr>
        <p:spPr>
          <a:xfrm>
            <a:off x="7181850" y="838200"/>
            <a:ext cx="1064895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Sail into September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95854-C583-6466-48C2-E91C9BA6C689}"/>
              </a:ext>
            </a:extLst>
          </p:cNvPr>
          <p:cNvSpPr txBox="1"/>
          <p:nvPr/>
        </p:nvSpPr>
        <p:spPr>
          <a:xfrm>
            <a:off x="1066800" y="5915141"/>
            <a:ext cx="11927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Letter from Betty McCollum signed by all House E&amp;C Co-Sponsor Members going to Eshoo &amp; Pallone and ranking members McMorris-Rodgers and Guthrie, requesting consideration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Potential R Co-sponsor on committee in progress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16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3563600" y="3238500"/>
            <a:ext cx="4588435" cy="4347533"/>
            <a:chOff x="0" y="0"/>
            <a:chExt cx="5000313" cy="500031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000313" cy="5000313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979862" y="2015752"/>
              <a:ext cx="3378058" cy="1265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78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Session Ends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78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January 2023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27395" y="7605083"/>
            <a:ext cx="7242957" cy="724295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856576" y="9061911"/>
            <a:ext cx="7242957" cy="8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E5088D"/>
                </a:solidFill>
                <a:effectLst/>
                <a:uLnTx/>
                <a:uFillTx/>
                <a:latin typeface="Cerebri Bold"/>
                <a:ea typeface="+mn-ea"/>
                <a:cs typeface="+mn-cs"/>
              </a:rPr>
              <a:t>July 2022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574856" y="-4502352"/>
            <a:ext cx="7859803" cy="786591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 rotWithShape="1">
          <a:blip r:embed="rId2"/>
          <a:srcRect t="49029" b="26776"/>
          <a:stretch/>
        </p:blipFill>
        <p:spPr>
          <a:xfrm>
            <a:off x="577474" y="3329852"/>
            <a:ext cx="14035313" cy="1932342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-574856" y="653781"/>
            <a:ext cx="7859803" cy="1328604"/>
            <a:chOff x="0" y="0"/>
            <a:chExt cx="10479737" cy="177147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515620"/>
              <a:ext cx="10479737" cy="125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93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The Path Forward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76217" y="-66675"/>
              <a:ext cx="5727303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0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The FASD Respect Act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D6CE42-D059-4E89-BCF5-2ABE2D0CC70B}"/>
              </a:ext>
            </a:extLst>
          </p:cNvPr>
          <p:cNvSpPr txBox="1"/>
          <p:nvPr/>
        </p:nvSpPr>
        <p:spPr>
          <a:xfrm>
            <a:off x="7181850" y="838200"/>
            <a:ext cx="1064895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Sail into September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95854-C583-6466-48C2-E91C9BA6C689}"/>
              </a:ext>
            </a:extLst>
          </p:cNvPr>
          <p:cNvSpPr txBox="1"/>
          <p:nvPr/>
        </p:nvSpPr>
        <p:spPr>
          <a:xfrm>
            <a:off x="1524000" y="5220569"/>
            <a:ext cx="10889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Meetings with Murray and Burr’s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Letter to Senators Burr and Murray (HELP Committee Ranking/Chair) asking for consideration or S2238.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Positive response received.</a:t>
            </a:r>
          </a:p>
        </p:txBody>
      </p:sp>
    </p:spTree>
    <p:extLst>
      <p:ext uri="{BB962C8B-B14F-4D97-AF65-F5344CB8AC3E}">
        <p14:creationId xmlns:p14="http://schemas.microsoft.com/office/powerpoint/2010/main" val="40424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3563600" y="3238500"/>
            <a:ext cx="4588435" cy="4347533"/>
            <a:chOff x="0" y="0"/>
            <a:chExt cx="5000313" cy="500031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000313" cy="5000313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979862" y="2015752"/>
              <a:ext cx="3378058" cy="1265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78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Session Ends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78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January 2023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27395" y="7605083"/>
            <a:ext cx="7242957" cy="724295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856576" y="9061911"/>
            <a:ext cx="7242957" cy="8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E5088D"/>
                </a:solidFill>
                <a:effectLst/>
                <a:uLnTx/>
                <a:uFillTx/>
                <a:latin typeface="Cerebri Bold"/>
                <a:ea typeface="+mn-ea"/>
                <a:cs typeface="+mn-cs"/>
              </a:rPr>
              <a:t>July 2022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574856" y="-4502352"/>
            <a:ext cx="7859803" cy="786591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 rotWithShape="1">
          <a:blip r:embed="rId2"/>
          <a:srcRect t="74087" b="1932"/>
          <a:stretch/>
        </p:blipFill>
        <p:spPr>
          <a:xfrm>
            <a:off x="609600" y="3703558"/>
            <a:ext cx="14035313" cy="1915241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-574856" y="653781"/>
            <a:ext cx="7859803" cy="1328604"/>
            <a:chOff x="0" y="0"/>
            <a:chExt cx="10479737" cy="177147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515620"/>
              <a:ext cx="10479737" cy="125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93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The Path Forward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76217" y="-66675"/>
              <a:ext cx="5727303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0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rebri Bold"/>
                  <a:ea typeface="+mn-ea"/>
                  <a:cs typeface="+mn-cs"/>
                </a:rPr>
                <a:t>The FASD Respect Act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D6CE42-D059-4E89-BCF5-2ABE2D0CC70B}"/>
              </a:ext>
            </a:extLst>
          </p:cNvPr>
          <p:cNvSpPr txBox="1"/>
          <p:nvPr/>
        </p:nvSpPr>
        <p:spPr>
          <a:xfrm>
            <a:off x="7181850" y="838200"/>
            <a:ext cx="1064895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Sail into September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95854-C583-6466-48C2-E91C9BA6C689}"/>
              </a:ext>
            </a:extLst>
          </p:cNvPr>
          <p:cNvSpPr txBox="1"/>
          <p:nvPr/>
        </p:nvSpPr>
        <p:spPr>
          <a:xfrm>
            <a:off x="2001316" y="5827587"/>
            <a:ext cx="10257006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HR5551 – Passed the house and is now in the Senate, updates CDC language from FAS to FASD.  Provided additional authorization language for expanded CDC Programs on FASD.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HR7666 – Passed the house and is in the Senate.  Mental health and substance use disorders package.  Provided language to insert “FASD informed” and provisions from HR4151/S2238 relating to MH and SUD.  </a:t>
            </a:r>
          </a:p>
        </p:txBody>
      </p:sp>
    </p:spTree>
    <p:extLst>
      <p:ext uri="{BB962C8B-B14F-4D97-AF65-F5344CB8AC3E}">
        <p14:creationId xmlns:p14="http://schemas.microsoft.com/office/powerpoint/2010/main" val="281764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755C-5171-4DEA-CD46-D178A094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7221200" cy="2126437"/>
          </a:xfrm>
        </p:spPr>
        <p:txBody>
          <a:bodyPr/>
          <a:lstStyle/>
          <a:p>
            <a:r>
              <a:rPr lang="en-US" dirty="0"/>
              <a:t>Current Events and Impact on FASD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B62D-DB58-0084-2EC3-3CFD0BEA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221200" cy="84201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Nicholas Cruz Trial</a:t>
            </a:r>
          </a:p>
          <a:p>
            <a:r>
              <a:rPr lang="en-US" dirty="0"/>
              <a:t>Review the response posted on the FASD United Website (scroll down to bottom of home page under News)</a:t>
            </a:r>
          </a:p>
          <a:p>
            <a:r>
              <a:rPr lang="en-US" dirty="0"/>
              <a:t>Be aware of the impact statements from the FASD community could have on legislation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0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06812" y="4944491"/>
            <a:ext cx="3446671" cy="34466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34500" y="-2705568"/>
            <a:ext cx="4826312" cy="48263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53025" y="6952525"/>
            <a:ext cx="2877275" cy="28772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01700" y="8694373"/>
            <a:ext cx="3870914" cy="38709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01700" y="-1092512"/>
            <a:ext cx="5905500" cy="590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06812" y="-1092512"/>
            <a:ext cx="6426512" cy="6426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0174" y="6267450"/>
            <a:ext cx="5448300" cy="5448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92300" y="4305300"/>
            <a:ext cx="3924300" cy="3924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69595"/>
          <a:stretch>
            <a:fillRect/>
          </a:stretch>
        </p:blipFill>
        <p:spPr>
          <a:xfrm>
            <a:off x="5648948" y="3435816"/>
            <a:ext cx="6990104" cy="21253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36585" y="5048250"/>
            <a:ext cx="11195829" cy="173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3"/>
              </a:lnSpc>
            </a:pPr>
            <a:r>
              <a:rPr lang="en-US" sz="5045">
                <a:solidFill>
                  <a:srgbClr val="DC003B"/>
                </a:solidFill>
                <a:latin typeface="Cerebri Bold"/>
              </a:rPr>
              <a:t>Organization Update</a:t>
            </a:r>
          </a:p>
          <a:p>
            <a:pPr algn="ctr">
              <a:lnSpc>
                <a:spcPts val="7063"/>
              </a:lnSpc>
            </a:pPr>
            <a:r>
              <a:rPr lang="en-US" sz="5045">
                <a:solidFill>
                  <a:srgbClr val="DC003B"/>
                </a:solidFill>
                <a:latin typeface="Cerebri Bold"/>
              </a:rPr>
              <a:t>Tom Donaldson, President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4BD8DC-33B1-4426-91FA-4EDBACCE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0" y="8108682"/>
            <a:ext cx="3849679" cy="1925220"/>
          </a:xfrm>
          <a:prstGeom prst="rect">
            <a:avLst/>
          </a:prstGeom>
        </p:spPr>
      </p:pic>
      <p:pic>
        <p:nvPicPr>
          <p:cNvPr id="4" name="Picture 5" descr="Calendar&#10;&#10;Description automatically generated">
            <a:extLst>
              <a:ext uri="{FF2B5EF4-FFF2-40B4-BE49-F238E27FC236}">
                <a16:creationId xmlns:a16="http://schemas.microsoft.com/office/drawing/2014/main" id="{1F6117D2-7C85-A282-4E7E-C8EE80D4C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13727"/>
            <a:ext cx="12611100" cy="8935897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67A463-7789-365F-8B3E-110AD0691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013" y="1319213"/>
            <a:ext cx="4276725" cy="3076575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4EF4F6B-A352-BA13-3E1A-4F83145FA294}"/>
              </a:ext>
            </a:extLst>
          </p:cNvPr>
          <p:cNvSpPr txBox="1"/>
          <p:nvPr/>
        </p:nvSpPr>
        <p:spPr>
          <a:xfrm>
            <a:off x="4992331" y="132754"/>
            <a:ext cx="6156127" cy="1099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House and Senate Calendar 2022</a:t>
            </a:r>
            <a:endParaRPr lang="en-US" sz="2800" dirty="0">
              <a:solidFill>
                <a:srgbClr val="0B5C6F"/>
              </a:solidFill>
              <a:latin typeface="Cerebri Bold"/>
            </a:endParaRPr>
          </a:p>
        </p:txBody>
      </p:sp>
    </p:spTree>
    <p:extLst>
      <p:ext uri="{BB962C8B-B14F-4D97-AF65-F5344CB8AC3E}">
        <p14:creationId xmlns:p14="http://schemas.microsoft.com/office/powerpoint/2010/main" val="346534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>
            <a:extLst>
              <a:ext uri="{FF2B5EF4-FFF2-40B4-BE49-F238E27FC236}">
                <a16:creationId xmlns:a16="http://schemas.microsoft.com/office/drawing/2014/main" id="{E4256B20-E0D3-47B3-B310-48AFD4F6DDB2}"/>
              </a:ext>
            </a:extLst>
          </p:cNvPr>
          <p:cNvGrpSpPr/>
          <p:nvPr/>
        </p:nvGrpSpPr>
        <p:grpSpPr>
          <a:xfrm>
            <a:off x="-1154872" y="7803230"/>
            <a:ext cx="2990351" cy="2990351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3CD78DF-75F5-4623-BDC4-F4DF23E744A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5C6F"/>
            </a:solidFill>
          </p:spPr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FE0367C1-DDF8-4925-A0A0-7264F204A68A}"/>
              </a:ext>
            </a:extLst>
          </p:cNvPr>
          <p:cNvGrpSpPr/>
          <p:nvPr/>
        </p:nvGrpSpPr>
        <p:grpSpPr>
          <a:xfrm>
            <a:off x="16159488" y="-1136276"/>
            <a:ext cx="2812399" cy="2825005"/>
            <a:chOff x="-62666" y="139"/>
            <a:chExt cx="6321664" cy="63500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1623B81-99ED-4DD4-A5E9-AE844F309E24}"/>
                </a:ext>
              </a:extLst>
            </p:cNvPr>
            <p:cNvSpPr/>
            <p:nvPr/>
          </p:nvSpPr>
          <p:spPr>
            <a:xfrm>
              <a:off x="-62666" y="139"/>
              <a:ext cx="6321664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CD3C8"/>
            </a:solidFill>
          </p:spPr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308D6C12-A603-4194-BE24-3F5F94F2EE84}"/>
              </a:ext>
            </a:extLst>
          </p:cNvPr>
          <p:cNvGrpSpPr/>
          <p:nvPr/>
        </p:nvGrpSpPr>
        <p:grpSpPr>
          <a:xfrm>
            <a:off x="733694" y="7814217"/>
            <a:ext cx="2702174" cy="2702174"/>
            <a:chOff x="0" y="0"/>
            <a:chExt cx="6350000" cy="63500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F68586E-BAB3-40FD-AC4C-EFCC6708BC3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5C9F"/>
            </a:solidFill>
          </p:spPr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1BE49590-4600-4394-8238-70C5FBB96078}"/>
              </a:ext>
            </a:extLst>
          </p:cNvPr>
          <p:cNvGrpSpPr/>
          <p:nvPr/>
        </p:nvGrpSpPr>
        <p:grpSpPr>
          <a:xfrm>
            <a:off x="2027631" y="8866375"/>
            <a:ext cx="2795909" cy="2832440"/>
            <a:chOff x="0" y="0"/>
            <a:chExt cx="6350000" cy="63500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710EEB7-439E-491B-B628-8B91B57B717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F3FEB3-D365-DFC4-2DCC-15EECDF90FBA}"/>
              </a:ext>
            </a:extLst>
          </p:cNvPr>
          <p:cNvSpPr txBox="1"/>
          <p:nvPr/>
        </p:nvSpPr>
        <p:spPr>
          <a:xfrm>
            <a:off x="9067800" y="776704"/>
            <a:ext cx="75438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Attend Town Halls or key campaign events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www.townhallproject.com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Awareness Month Proclamations (</a:t>
            </a:r>
            <a:r>
              <a:rPr lang="en-US" sz="3600" dirty="0">
                <a:solidFill>
                  <a:prstClr val="black"/>
                </a:solidFill>
                <a:latin typeface="Calibri"/>
                <a:hlinkClick r:id="rId4"/>
              </a:rPr>
              <a:t>https://nofaspolicycenter.org/how-to-issue-an-fasd-awareness-month-proclamation/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Set Meetings with lawmakers we’ve already met with who haven’t co-sponsored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Build endorsements </a:t>
            </a:r>
            <a:r>
              <a:rPr lang="en-US" sz="3600" dirty="0">
                <a:solidFill>
                  <a:prstClr val="black"/>
                </a:solidFill>
                <a:latin typeface="Calibri"/>
                <a:hlinkClick r:id="rId5"/>
              </a:rPr>
              <a:t>https://nofaspolicycenter.org/organizations/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Social Media  (</a:t>
            </a:r>
            <a:r>
              <a:rPr lang="en-US" sz="3600" dirty="0">
                <a:solidFill>
                  <a:prstClr val="black"/>
                </a:solidFill>
                <a:latin typeface="Calibri"/>
                <a:hlinkClick r:id="rId6"/>
              </a:rPr>
              <a:t>https://nofaspolicycenter.org/the-fasd-respect-act/fasdrespect-socialmedia/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EB0B3C-5776-D21C-91F5-247EF8B4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Action Items</a:t>
            </a:r>
          </a:p>
        </p:txBody>
      </p:sp>
    </p:spTree>
    <p:extLst>
      <p:ext uri="{BB962C8B-B14F-4D97-AF65-F5344CB8AC3E}">
        <p14:creationId xmlns:p14="http://schemas.microsoft.com/office/powerpoint/2010/main" val="159818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00200" y="2079263"/>
            <a:ext cx="11201400" cy="5615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House Energy and Commerce Health Subcommittee: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CA – Matsui (D)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FL –   Bilirakis (R)*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IN –   </a:t>
            </a:r>
            <a:r>
              <a:rPr lang="en-US" sz="2850" dirty="0" err="1">
                <a:solidFill>
                  <a:srgbClr val="0B5C6F"/>
                </a:solidFill>
                <a:latin typeface="Cerebri Bold"/>
              </a:rPr>
              <a:t>Buchon</a:t>
            </a:r>
            <a:r>
              <a:rPr lang="en-US" sz="2850" dirty="0">
                <a:solidFill>
                  <a:srgbClr val="0B5C6F"/>
                </a:solidFill>
                <a:latin typeface="Cerebri Bold"/>
              </a:rPr>
              <a:t> (R)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MD – Sarbanes (D)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MO – Long (R)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NH –  </a:t>
            </a:r>
            <a:r>
              <a:rPr lang="en-US" sz="2850" dirty="0" err="1">
                <a:solidFill>
                  <a:srgbClr val="0B5C6F"/>
                </a:solidFill>
                <a:latin typeface="Cerebri Bold"/>
              </a:rPr>
              <a:t>Kuster</a:t>
            </a:r>
            <a:r>
              <a:rPr lang="en-US" sz="2850" dirty="0">
                <a:solidFill>
                  <a:srgbClr val="0B5C6F"/>
                </a:solidFill>
                <a:latin typeface="Cerebri Bold"/>
              </a:rPr>
              <a:t> (D)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OK –  Mullin (R) 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OR –  Schrader (D)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PA –  Joyce (R)</a:t>
            </a:r>
          </a:p>
          <a:p>
            <a:pPr>
              <a:lnSpc>
                <a:spcPts val="3990"/>
              </a:lnSpc>
              <a:spcBef>
                <a:spcPct val="0"/>
              </a:spcBef>
            </a:pPr>
            <a:r>
              <a:rPr lang="en-US" sz="2850" dirty="0">
                <a:solidFill>
                  <a:srgbClr val="0B5C6F"/>
                </a:solidFill>
                <a:latin typeface="Cerebri Bold"/>
              </a:rPr>
              <a:t>VA –  Griffith (R)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39600" y="2079263"/>
            <a:ext cx="5284429" cy="2792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Senate HELP Committee: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AL – Shelby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LA – Cassidy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NH – Hassan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NM – Lujan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43600" y="342900"/>
            <a:ext cx="7791706" cy="1179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5400" dirty="0">
                <a:solidFill>
                  <a:srgbClr val="0B5C6F"/>
                </a:solidFill>
                <a:latin typeface="Cerebri Bold"/>
              </a:rPr>
              <a:t>Key Meetings Still Needed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05000" y="507683"/>
            <a:ext cx="12344400" cy="9417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FF"/>
                </a:highlight>
                <a:latin typeface="Cerebri Bold"/>
              </a:rPr>
              <a:t>Anna Eshoo			CA	D	18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Doris Matsui			CA	D	6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Nanette Barragan		CA	D	44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Raul Ruiz			CA	D	36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Tony Cardenas			CA	D	29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Lisa Blunt Rochester*		DE	D	At-large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Gus Bilirakis			FL	R	12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Kathy Castor			FL	D	14*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Neal Dunn			FL	R	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Buddy Carter			GA	R	1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Robin Kelly			IL	D	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Larry Bucshon			IN	R	8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Brett Guthrie			KY	R	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Lori Trahan			MA	D	3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John Sarbanes			MD	D	3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Debbie Dingell			MI	D	12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Fred Upton			MI	R	6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Angie Craig*			MN	D	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Billy Long			MO	R	7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G.K. Butterfield			NC	D	1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Richard Hudson			NC	R	8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Ann McLane Kuster		NH	D	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Frank Pallone			NJ	D	6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Markwayne Mullin		OK	R	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Kurt Schrader			OR	D	5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John Joyce			PA	R	13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Dan Crenshaw			TX	R	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Lizzie Fletcher			TX	D	7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FF"/>
                </a:highlight>
                <a:latin typeface="Cerebri Bold"/>
              </a:rPr>
              <a:t>Michael Burgess			TX	R	26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John Curtis			UT	R	3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latin typeface="Cerebri Bold"/>
              </a:rPr>
              <a:t>Morgan Griffith			VA	R	9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Peter Welch			VT	D	At Large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00FFFF"/>
                </a:highlight>
                <a:latin typeface="Cerebri Bold"/>
              </a:rPr>
              <a:t>Cathy McMorris Rodgers**	WA	R	5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Kim Schrier*			WA	D	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01200" y="1028700"/>
            <a:ext cx="5756077" cy="1663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House Energy and Commerce Health Sub-Committee</a:t>
            </a: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B5C6F"/>
                </a:solidFill>
                <a:latin typeface="Cerebri Bold"/>
              </a:rPr>
              <a:t>Meetings Held</a:t>
            </a:r>
            <a:endParaRPr lang="en-US" sz="2800" dirty="0">
              <a:solidFill>
                <a:srgbClr val="0B5C6F"/>
              </a:solidFill>
              <a:latin typeface="Cerebri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024A1-5E5F-84A8-DF6D-C9A375A3D55D}"/>
              </a:ext>
            </a:extLst>
          </p:cNvPr>
          <p:cNvSpPr txBox="1"/>
          <p:nvPr/>
        </p:nvSpPr>
        <p:spPr>
          <a:xfrm>
            <a:off x="11582400" y="28575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5C6F"/>
                </a:solidFill>
                <a:highlight>
                  <a:srgbClr val="00FF00"/>
                </a:highlight>
                <a:latin typeface="Cerebri Bold"/>
              </a:rPr>
              <a:t>Meeting Held</a:t>
            </a:r>
          </a:p>
          <a:p>
            <a:r>
              <a:rPr lang="en-US" dirty="0">
                <a:solidFill>
                  <a:srgbClr val="0B5C6F"/>
                </a:solidFill>
                <a:highlight>
                  <a:srgbClr val="00FFFF"/>
                </a:highlight>
                <a:latin typeface="Cerebri Bold"/>
              </a:rPr>
              <a:t>Key Meeting Held</a:t>
            </a:r>
          </a:p>
          <a:p>
            <a:r>
              <a:rPr lang="en-US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Co-Sponsor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793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43" b="9657"/>
          <a:stretch>
            <a:fillRect/>
          </a:stretch>
        </p:blipFill>
        <p:spPr>
          <a:xfrm>
            <a:off x="-772461" y="-817476"/>
            <a:ext cx="18299995" cy="9648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647570" y="-1693167"/>
            <a:ext cx="5896001" cy="5908161"/>
            <a:chOff x="0" y="0"/>
            <a:chExt cx="7861335" cy="787754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861335" cy="787754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5088D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345741" y="3676415"/>
              <a:ext cx="5782430" cy="1986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83"/>
                </a:lnSpc>
              </a:pPr>
              <a:r>
                <a:rPr lang="en-US" sz="4345" dirty="0">
                  <a:solidFill>
                    <a:srgbClr val="0B5C6F"/>
                  </a:solidFill>
                  <a:latin typeface="Cerebri Bold"/>
                </a:rPr>
                <a:t>A Rising Tide of Co-Sponsors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4935716"/>
            <a:ext cx="2990351" cy="2990351"/>
            <a:chOff x="0" y="0"/>
            <a:chExt cx="3987135" cy="398713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3987135" cy="398713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B5C6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646774" y="864840"/>
              <a:ext cx="2693587" cy="1991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June</a:t>
              </a:r>
            </a:p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Introduced</a:t>
              </a:r>
            </a:p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2 House</a:t>
              </a:r>
            </a:p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2 Senate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46423" y="4006675"/>
            <a:ext cx="2812399" cy="2825005"/>
            <a:chOff x="-37172" y="82"/>
            <a:chExt cx="3749866" cy="3766674"/>
          </a:xfrm>
        </p:grpSpPr>
        <p:grpSp>
          <p:nvGrpSpPr>
            <p:cNvPr id="12" name="Group 12"/>
            <p:cNvGrpSpPr/>
            <p:nvPr/>
          </p:nvGrpSpPr>
          <p:grpSpPr>
            <a:xfrm>
              <a:off x="-37172" y="82"/>
              <a:ext cx="3749866" cy="3766674"/>
              <a:chOff x="-62666" y="139"/>
              <a:chExt cx="6321664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62666" y="139"/>
                <a:ext cx="6321664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CD3C8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582920" y="897202"/>
              <a:ext cx="2600834" cy="1924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4"/>
                </a:lnSpc>
              </a:pPr>
              <a:r>
                <a:rPr lang="en-US" sz="2082" dirty="0">
                  <a:solidFill>
                    <a:srgbClr val="FFFFFF"/>
                  </a:solidFill>
                  <a:latin typeface="Cerebri Bold"/>
                </a:rPr>
                <a:t>July/August Added </a:t>
              </a:r>
            </a:p>
            <a:p>
              <a:pPr algn="ctr">
                <a:lnSpc>
                  <a:spcPts val="2914"/>
                </a:lnSpc>
              </a:pPr>
              <a:r>
                <a:rPr lang="en-US" sz="2082" dirty="0">
                  <a:solidFill>
                    <a:srgbClr val="FFFFFF"/>
                  </a:solidFill>
                  <a:latin typeface="Cerebri Bold"/>
                </a:rPr>
                <a:t>3 House </a:t>
              </a:r>
            </a:p>
            <a:p>
              <a:pPr algn="ctr">
                <a:lnSpc>
                  <a:spcPts val="2914"/>
                </a:lnSpc>
              </a:pPr>
              <a:r>
                <a:rPr lang="en-US" sz="2082" dirty="0">
                  <a:solidFill>
                    <a:srgbClr val="FFFFFF"/>
                  </a:solidFill>
                  <a:latin typeface="Cerebri Bold"/>
                </a:rPr>
                <a:t>2 Senate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47628" y="2528863"/>
            <a:ext cx="2702174" cy="2702174"/>
            <a:chOff x="0" y="0"/>
            <a:chExt cx="3602899" cy="360289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602899" cy="3602899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75C9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557574" y="865646"/>
              <a:ext cx="2487750" cy="1833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8"/>
                </a:lnSpc>
              </a:pPr>
              <a:r>
                <a:rPr lang="en-US" sz="1991">
                  <a:solidFill>
                    <a:srgbClr val="FFFFFF"/>
                  </a:solidFill>
                  <a:latin typeface="Cerebri Bold"/>
                </a:rPr>
                <a:t>Sept/Oct Added </a:t>
              </a:r>
            </a:p>
            <a:p>
              <a:pPr algn="ctr">
                <a:lnSpc>
                  <a:spcPts val="2788"/>
                </a:lnSpc>
              </a:pPr>
              <a:r>
                <a:rPr lang="en-US" sz="1991">
                  <a:solidFill>
                    <a:srgbClr val="FFFFFF"/>
                  </a:solidFill>
                  <a:latin typeface="Cerebri Bold"/>
                </a:rPr>
                <a:t>7 House </a:t>
              </a:r>
            </a:p>
            <a:p>
              <a:pPr algn="ctr">
                <a:lnSpc>
                  <a:spcPts val="2788"/>
                </a:lnSpc>
              </a:pPr>
              <a:r>
                <a:rPr lang="en-US" sz="1991">
                  <a:solidFill>
                    <a:srgbClr val="FFFFFF"/>
                  </a:solidFill>
                  <a:latin typeface="Cerebri Bold"/>
                </a:rPr>
                <a:t>3 Senate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004100" y="1320460"/>
            <a:ext cx="2795909" cy="2832440"/>
            <a:chOff x="0" y="0"/>
            <a:chExt cx="4289505" cy="428950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289505" cy="42895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663832" y="1028349"/>
              <a:ext cx="2961841" cy="2185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9"/>
                </a:lnSpc>
              </a:pPr>
              <a:r>
                <a:rPr lang="en-US" sz="2371" dirty="0">
                  <a:solidFill>
                    <a:srgbClr val="FFFFFF"/>
                  </a:solidFill>
                  <a:latin typeface="Cerebri Bold"/>
                </a:rPr>
                <a:t>Nov/Dec Added </a:t>
              </a:r>
            </a:p>
            <a:p>
              <a:pPr algn="ctr">
                <a:lnSpc>
                  <a:spcPts val="3319"/>
                </a:lnSpc>
              </a:pPr>
              <a:r>
                <a:rPr lang="en-US" sz="2371" dirty="0">
                  <a:solidFill>
                    <a:srgbClr val="FFFFFF"/>
                  </a:solidFill>
                  <a:latin typeface="Cerebri Bold"/>
                </a:rPr>
                <a:t>8 House </a:t>
              </a:r>
            </a:p>
            <a:p>
              <a:pPr algn="ctr">
                <a:lnSpc>
                  <a:spcPts val="3319"/>
                </a:lnSpc>
              </a:pPr>
              <a:endParaRPr lang="en-US" sz="2371" dirty="0">
                <a:solidFill>
                  <a:srgbClr val="FFFFFF"/>
                </a:solidFill>
                <a:latin typeface="Cerebri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35181" y="7461547"/>
            <a:ext cx="4652819" cy="4652819"/>
            <a:chOff x="0" y="0"/>
            <a:chExt cx="6203759" cy="620375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203759" cy="620375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B5C6F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960076" y="806192"/>
              <a:ext cx="4283606" cy="2419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429" dirty="0">
                  <a:solidFill>
                    <a:srgbClr val="FFFFFF"/>
                  </a:solidFill>
                  <a:latin typeface="Cerebri Bold"/>
                </a:rPr>
                <a:t>60 in the House</a:t>
              </a:r>
            </a:p>
            <a:p>
              <a:pPr algn="ctr">
                <a:lnSpc>
                  <a:spcPts val="4800"/>
                </a:lnSpc>
              </a:pPr>
              <a:r>
                <a:rPr lang="en-US" sz="3429" dirty="0">
                  <a:solidFill>
                    <a:srgbClr val="FFFFFF"/>
                  </a:solidFill>
                  <a:latin typeface="Cerebri Bold"/>
                </a:rPr>
                <a:t>9 in the Senate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0466" y="7129996"/>
            <a:ext cx="6497072" cy="324501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4217050" y="3555133"/>
            <a:ext cx="4283690" cy="4058426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1D94"/>
            </a:solidFill>
          </p:spPr>
        </p:sp>
      </p:grpSp>
      <p:sp>
        <p:nvSpPr>
          <p:cNvPr id="28" name="Freeform 13">
            <a:extLst>
              <a:ext uri="{FF2B5EF4-FFF2-40B4-BE49-F238E27FC236}">
                <a16:creationId xmlns:a16="http://schemas.microsoft.com/office/drawing/2014/main" id="{AF914F0B-00BE-9E62-ED2F-A2267CABBE83}"/>
              </a:ext>
            </a:extLst>
          </p:cNvPr>
          <p:cNvSpPr/>
          <p:nvPr/>
        </p:nvSpPr>
        <p:spPr>
          <a:xfrm>
            <a:off x="13509419" y="116369"/>
            <a:ext cx="2812399" cy="2825005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ACD3C8"/>
          </a:solidFill>
        </p:spPr>
      </p:sp>
      <p:sp>
        <p:nvSpPr>
          <p:cNvPr id="31" name="TextBox 31"/>
          <p:cNvSpPr txBox="1"/>
          <p:nvPr/>
        </p:nvSpPr>
        <p:spPr>
          <a:xfrm>
            <a:off x="14081109" y="4782650"/>
            <a:ext cx="464285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erebri Bold"/>
              </a:rPr>
              <a:t>July</a:t>
            </a:r>
            <a:endParaRPr lang="en-US" dirty="0"/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erebri Bold"/>
              </a:rPr>
              <a:t> Added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erebri Bold"/>
              </a:rPr>
              <a:t>6 House </a:t>
            </a:r>
          </a:p>
          <a:p>
            <a:pPr algn="ctr"/>
            <a:endParaRPr lang="en-US" sz="3200" dirty="0">
              <a:solidFill>
                <a:srgbClr val="FFFFFF"/>
              </a:solidFill>
              <a:latin typeface="Cerebri Bold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0A34B178-0F58-43DA-A452-04BC9F3836CE}"/>
              </a:ext>
            </a:extLst>
          </p:cNvPr>
          <p:cNvGrpSpPr/>
          <p:nvPr/>
        </p:nvGrpSpPr>
        <p:grpSpPr>
          <a:xfrm>
            <a:off x="10875624" y="818299"/>
            <a:ext cx="2990351" cy="2990351"/>
            <a:chOff x="0" y="0"/>
            <a:chExt cx="3987135" cy="3987135"/>
          </a:xfrm>
        </p:grpSpPr>
        <p:grpSp>
          <p:nvGrpSpPr>
            <p:cNvPr id="33" name="Group 8">
              <a:extLst>
                <a:ext uri="{FF2B5EF4-FFF2-40B4-BE49-F238E27FC236}">
                  <a16:creationId xmlns:a16="http://schemas.microsoft.com/office/drawing/2014/main" id="{66DB4227-E594-483A-9506-1043EBF43560}"/>
                </a:ext>
              </a:extLst>
            </p:cNvPr>
            <p:cNvGrpSpPr/>
            <p:nvPr/>
          </p:nvGrpSpPr>
          <p:grpSpPr>
            <a:xfrm>
              <a:off x="0" y="0"/>
              <a:ext cx="3987135" cy="3987135"/>
              <a:chOff x="0" y="0"/>
              <a:chExt cx="6350000" cy="6350000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E92B7DAC-FF0B-4A14-AC3C-B1C9EDDC3F3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B5C6F"/>
              </a:solidFill>
            </p:spPr>
          </p:sp>
        </p:grp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68FC1DF1-A7D5-4493-909B-A095EC9AA8A7}"/>
                </a:ext>
              </a:extLst>
            </p:cNvPr>
            <p:cNvSpPr txBox="1"/>
            <p:nvPr/>
          </p:nvSpPr>
          <p:spPr>
            <a:xfrm>
              <a:off x="705633" y="1185437"/>
              <a:ext cx="2693587" cy="202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Jan/Feb</a:t>
              </a:r>
            </a:p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Added</a:t>
              </a:r>
            </a:p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12 House</a:t>
              </a:r>
            </a:p>
            <a:p>
              <a:pPr algn="ctr">
                <a:lnSpc>
                  <a:spcPts val="3018"/>
                </a:lnSpc>
              </a:pPr>
              <a:r>
                <a:rPr lang="en-US" sz="2156" dirty="0">
                  <a:solidFill>
                    <a:srgbClr val="FFFFFF"/>
                  </a:solidFill>
                  <a:latin typeface="Cerebri Bold"/>
                </a:rPr>
                <a:t>2 Senate</a:t>
              </a:r>
            </a:p>
          </p:txBody>
        </p:sp>
      </p:grpSp>
      <p:sp>
        <p:nvSpPr>
          <p:cNvPr id="38" name="TextBox 14">
            <a:extLst>
              <a:ext uri="{FF2B5EF4-FFF2-40B4-BE49-F238E27FC236}">
                <a16:creationId xmlns:a16="http://schemas.microsoft.com/office/drawing/2014/main" id="{5C44F1F0-48EE-F6C8-B3CC-D949049D95E9}"/>
              </a:ext>
            </a:extLst>
          </p:cNvPr>
          <p:cNvSpPr txBox="1"/>
          <p:nvPr/>
        </p:nvSpPr>
        <p:spPr>
          <a:xfrm>
            <a:off x="13943683" y="997915"/>
            <a:ext cx="2255425" cy="1094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4"/>
              </a:lnSpc>
            </a:pPr>
            <a:r>
              <a:rPr lang="en-US" sz="2150" b="1" dirty="0">
                <a:solidFill>
                  <a:srgbClr val="FFFFFF"/>
                </a:solidFill>
                <a:latin typeface="Cerebri Bold"/>
              </a:rPr>
              <a:t>March/April</a:t>
            </a:r>
          </a:p>
          <a:p>
            <a:pPr algn="ctr">
              <a:lnSpc>
                <a:spcPts val="2914"/>
              </a:lnSpc>
            </a:pPr>
            <a:r>
              <a:rPr lang="en-US" sz="2150" b="1" dirty="0">
                <a:solidFill>
                  <a:srgbClr val="FFFFFF"/>
                </a:solidFill>
                <a:latin typeface="Cerebri Bold"/>
              </a:rPr>
              <a:t> Added </a:t>
            </a:r>
          </a:p>
          <a:p>
            <a:pPr algn="ctr">
              <a:lnSpc>
                <a:spcPts val="2914"/>
              </a:lnSpc>
            </a:pPr>
            <a:r>
              <a:rPr lang="en-US" sz="2150" b="1" dirty="0">
                <a:solidFill>
                  <a:srgbClr val="FFFFFF"/>
                </a:solidFill>
                <a:latin typeface="Cerebri Bold"/>
              </a:rPr>
              <a:t>9 House </a:t>
            </a:r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512BB82C-8ACA-294B-1BA0-3FC60E0E2B96}"/>
              </a:ext>
            </a:extLst>
          </p:cNvPr>
          <p:cNvGrpSpPr/>
          <p:nvPr/>
        </p:nvGrpSpPr>
        <p:grpSpPr>
          <a:xfrm>
            <a:off x="15457939" y="1628583"/>
            <a:ext cx="2977007" cy="2825005"/>
            <a:chOff x="0" y="0"/>
            <a:chExt cx="3602899" cy="3602899"/>
          </a:xfrm>
        </p:grpSpPr>
        <p:grpSp>
          <p:nvGrpSpPr>
            <p:cNvPr id="39" name="Group 16">
              <a:extLst>
                <a:ext uri="{FF2B5EF4-FFF2-40B4-BE49-F238E27FC236}">
                  <a16:creationId xmlns:a16="http://schemas.microsoft.com/office/drawing/2014/main" id="{5B2FB5EF-CF4D-059E-6329-53D77780C400}"/>
                </a:ext>
              </a:extLst>
            </p:cNvPr>
            <p:cNvGrpSpPr/>
            <p:nvPr/>
          </p:nvGrpSpPr>
          <p:grpSpPr>
            <a:xfrm>
              <a:off x="0" y="0"/>
              <a:ext cx="3602899" cy="3602899"/>
              <a:chOff x="0" y="0"/>
              <a:chExt cx="6350000" cy="6350000"/>
            </a:xfrm>
          </p:grpSpPr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193A3D17-6147-710D-F15A-0B7FCCB6F924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75C9F"/>
              </a:solidFill>
            </p:spPr>
          </p:sp>
        </p:grpSp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ECB24FC3-5367-B96F-3925-9FE086577BA0}"/>
                </a:ext>
              </a:extLst>
            </p:cNvPr>
            <p:cNvSpPr txBox="1"/>
            <p:nvPr/>
          </p:nvSpPr>
          <p:spPr>
            <a:xfrm>
              <a:off x="528577" y="1446207"/>
              <a:ext cx="2487751" cy="89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8"/>
                </a:lnSpc>
              </a:pPr>
              <a:r>
                <a:rPr lang="en-US" sz="1991" dirty="0">
                  <a:solidFill>
                    <a:srgbClr val="FFFFFF"/>
                  </a:solidFill>
                  <a:latin typeface="Cerebri Bold"/>
                </a:rPr>
                <a:t>May/June added 13 House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5222CC5D-4499-47D1-9DB6-06868EAF584F}"/>
              </a:ext>
            </a:extLst>
          </p:cNvPr>
          <p:cNvSpPr/>
          <p:nvPr/>
        </p:nvSpPr>
        <p:spPr>
          <a:xfrm>
            <a:off x="-1857436" y="-266701"/>
            <a:ext cx="7979061" cy="8494681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51D94"/>
          </a:solidFill>
        </p:spPr>
      </p:sp>
      <p:grpSp>
        <p:nvGrpSpPr>
          <p:cNvPr id="2" name="Group 2"/>
          <p:cNvGrpSpPr/>
          <p:nvPr/>
        </p:nvGrpSpPr>
        <p:grpSpPr>
          <a:xfrm>
            <a:off x="11582400" y="3418445"/>
            <a:ext cx="7347059" cy="73470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D6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44657" y="-952501"/>
            <a:ext cx="12909544" cy="121920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5C6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426596" y="-3658814"/>
            <a:ext cx="8429592" cy="823618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0A4C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105400" y="2247900"/>
            <a:ext cx="868772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FFFF00"/>
                </a:highlight>
                <a:latin typeface="Cerebri Bold"/>
              </a:rPr>
              <a:t>Senator Lisa Murkowski (R AK)*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rebri Bold"/>
              </a:rPr>
              <a:t>Senator Amy Klobuchar (D MN)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FFFF00"/>
                </a:highlight>
                <a:latin typeface="Cerebri Bold"/>
              </a:rPr>
              <a:t>Senator Jerry Moran (R KS)*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FFFF00"/>
                </a:highlight>
                <a:latin typeface="Cerebri Bold"/>
              </a:rPr>
              <a:t>Senator Tina Smith (D MN)*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FFFF00"/>
                </a:highlight>
                <a:latin typeface="Cerebri Bold"/>
              </a:rPr>
              <a:t>Senator Susan Collins (R ME)*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rebri Bold"/>
              </a:rPr>
              <a:t>Senator Brian Schatz (D HI)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rebri Bold"/>
              </a:rPr>
              <a:t>Senator Angus King (I ME)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rebri Bold"/>
              </a:rPr>
              <a:t>Sen. Shelley Moore Capito [R-WV]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rebri Bold"/>
              </a:rPr>
              <a:t>Sen. Mazie Hirono [D-HI]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70380" y="7791066"/>
            <a:ext cx="5399625" cy="43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6"/>
              </a:lnSpc>
            </a:pPr>
            <a:r>
              <a:rPr lang="en-US" sz="2555" dirty="0">
                <a:solidFill>
                  <a:srgbClr val="0B5C6F"/>
                </a:solidFill>
                <a:latin typeface="Cerebri Bold"/>
              </a:rPr>
              <a:t>*</a:t>
            </a:r>
            <a:r>
              <a:rPr lang="en-US" sz="2555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Sits on Committee of Jurisdiction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46795" y="-4063"/>
            <a:ext cx="4802945" cy="32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Current</a:t>
            </a:r>
          </a:p>
          <a:p>
            <a:pPr algn="ctr">
              <a:lnSpc>
                <a:spcPts val="8469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Senate Sponsors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4281272"/>
            <a:ext cx="7347059" cy="73470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D6D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609600" y="-1883842"/>
            <a:ext cx="12699384" cy="1269938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1D9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734800" y="-1883842"/>
            <a:ext cx="8429592" cy="823618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0A4C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354429" y="760652"/>
            <a:ext cx="4802945" cy="32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Current</a:t>
            </a:r>
          </a:p>
          <a:p>
            <a:pPr algn="ctr">
              <a:lnSpc>
                <a:spcPts val="8469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House</a:t>
            </a:r>
          </a:p>
          <a:p>
            <a:pPr algn="ctr">
              <a:lnSpc>
                <a:spcPts val="8469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Bill Sponsors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B078E-5F8D-3089-290B-C56EE929F39A}"/>
              </a:ext>
            </a:extLst>
          </p:cNvPr>
          <p:cNvSpPr txBox="1"/>
          <p:nvPr/>
        </p:nvSpPr>
        <p:spPr>
          <a:xfrm>
            <a:off x="916578" y="301498"/>
            <a:ext cx="9525000" cy="92332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McCollum, Betty [D-MN-4]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Young, Don [R-AK-At Large]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Omar, Ilhan [D-MN-5]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Bishop, Sanford D., Jr. [D-GA-2]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Jackson Lee, Sheila [D-TX-18]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Mann, Tracey [R-KS-1]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Pingree, Chellie [D-ME-1]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</a:t>
            </a:r>
            <a:r>
              <a:rPr lang="en-US" sz="1800" dirty="0" err="1">
                <a:solidFill>
                  <a:srgbClr val="FFFFFF"/>
                </a:solidFill>
                <a:latin typeface="Cerebri Bold" panose="020B0604020202020204" charset="0"/>
              </a:rPr>
              <a:t>Davids</a:t>
            </a: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, Sharice [D-KS-3]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highlight>
                  <a:srgbClr val="FFFF00"/>
                </a:highlight>
                <a:latin typeface="Cerebri Bold" panose="020B0604020202020204" charset="0"/>
              </a:rPr>
              <a:t>Rep. Craig, Angie [D-MN-2]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Kilmer, Derek [D-WA-6]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Wild, Susan [D-PA-7]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</a:t>
            </a:r>
            <a:r>
              <a:rPr lang="en-US" sz="1800" dirty="0" err="1">
                <a:solidFill>
                  <a:srgbClr val="FFFFFF"/>
                </a:solidFill>
                <a:latin typeface="Cerebri Bold" panose="020B0604020202020204" charset="0"/>
              </a:rPr>
              <a:t>Kahele</a:t>
            </a: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erebri Bold" panose="020B0604020202020204" charset="0"/>
              </a:rPr>
              <a:t>Kaiali'i</a:t>
            </a: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 [D-HI-2]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Case, Ed [D-HI-1]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</a:t>
            </a:r>
            <a:r>
              <a:rPr lang="en-US" sz="1800" dirty="0" err="1">
                <a:solidFill>
                  <a:srgbClr val="FFFFFF"/>
                </a:solidFill>
                <a:latin typeface="Cerebri Bold" panose="020B0604020202020204" charset="0"/>
              </a:rPr>
              <a:t>Raskin</a:t>
            </a: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, Jamie [D-MD-8]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</a:t>
            </a:r>
            <a:r>
              <a:rPr lang="en-US" sz="1800" dirty="0" err="1">
                <a:solidFill>
                  <a:srgbClr val="FFFFFF"/>
                </a:solidFill>
                <a:latin typeface="Cerebri Bold" panose="020B0604020202020204" charset="0"/>
              </a:rPr>
              <a:t>Bourdeaux</a:t>
            </a: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, Carolyn [D-GA-7]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Lee, Barbara [D-CA-13]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Huizenga, Bill [R-MI-2]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Ross, Deborah K. [D-NC-2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Thompson, Mike [D-CA-5]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Costa, Jim [D-CA-16]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Lucille Roybal-Allard [D-CA-40]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Jared Golden [D-ME-2]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highlight>
                  <a:srgbClr val="FFFF00"/>
                </a:highlight>
                <a:latin typeface="Cerebri Bold" panose="020B0604020202020204" charset="0"/>
              </a:rPr>
              <a:t>Rep. Kim Schrier [D-WA-8]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Eric Swalwell [D-CA-15]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David </a:t>
            </a:r>
            <a:r>
              <a:rPr lang="en-US" sz="1800" dirty="0" err="1">
                <a:solidFill>
                  <a:srgbClr val="FFFFFF"/>
                </a:solidFill>
                <a:latin typeface="Cerebri Bold" panose="020B0604020202020204" charset="0"/>
              </a:rPr>
              <a:t>Trone</a:t>
            </a: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 [D-MD-6]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Liz Cheney [R-WY-At Large]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highlight>
                  <a:srgbClr val="FFFF00"/>
                </a:highlight>
                <a:latin typeface="Cerebri Bold" panose="020B0604020202020204" charset="0"/>
              </a:rPr>
              <a:t>Rep. Lisa Blunt Rochester [D-DE-At Large]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Lofgren, Zoe [D-CA-19]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Emmer, Tom [R-MN-6]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Beyer, Donald S., Jr. [D-VA-8]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Doggett, Lloyd [D-TX-35]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Chu, Judy [D-CA-27]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Cerebri Bold" panose="020B0604020202020204" charset="0"/>
              </a:rPr>
              <a:t>Rep. Tonko, Paul [D-NY-20]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B18FD-67BA-BBCB-FF6F-08FC4CCE7F45}"/>
              </a:ext>
            </a:extLst>
          </p:cNvPr>
          <p:cNvSpPr txBox="1"/>
          <p:nvPr/>
        </p:nvSpPr>
        <p:spPr>
          <a:xfrm>
            <a:off x="5760772" y="15748"/>
            <a:ext cx="4953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endParaRPr lang="en-US" sz="1800" dirty="0">
              <a:solidFill>
                <a:srgbClr val="FFFFFF"/>
              </a:solidFill>
              <a:latin typeface="Cerebri Bold" panose="020B0604020202020204" charset="0"/>
            </a:endParaRP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Levin, Mike [D-CA-49]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Panetta, Jimmy [D-CA-20]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Brownley, Julia [D-CA-26]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Phillips, Dean [D-MN-3]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Jayapal, Pramila [D-WA-7]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Bacon, Don [R-NE-2]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highlight>
                  <a:srgbClr val="FFFF00"/>
                </a:highlight>
                <a:latin typeface="Cerebri Bold" panose="020B0604020202020204" charset="0"/>
              </a:rPr>
              <a:t>Rep. Castor, Kathy [D-FL-14]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Underwood, Lauren [D-IL-14]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Delgado, Antonio [D-NY-19]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Rutherford, John H. [R-FL-4]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Adams, Alma S. [D-NC-12]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Garamendi, John [D-CA-3]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</a:t>
            </a:r>
            <a:r>
              <a:rPr lang="en-US" sz="1800" dirty="0" err="1">
                <a:solidFill>
                  <a:srgbClr val="FFFFFF"/>
                </a:solidFill>
                <a:latin typeface="Cerebri Bold" panose="020B0604020202020204" charset="0"/>
              </a:rPr>
              <a:t>Morelle</a:t>
            </a: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, Joseph D. [D-NY-25]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highlight>
                  <a:srgbClr val="FFFF00"/>
                </a:highlight>
                <a:latin typeface="Cerebri Bold" panose="020B0604020202020204" charset="0"/>
              </a:rPr>
              <a:t>Rep. Butterfield, G. K. [D-NC-1]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highlight>
                  <a:srgbClr val="FFFF00"/>
                </a:highlight>
                <a:latin typeface="Cerebri Bold" panose="020B0604020202020204" charset="0"/>
              </a:rPr>
              <a:t>Rep. Cardenas, Tony [D-CA-29]</a:t>
            </a: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Cerebri Bold" panose="020B0604020202020204" charset="0"/>
              </a:rPr>
              <a:t>Rep. Sanchez, Linda [D-CA-38]</a:t>
            </a:r>
          </a:p>
          <a:p>
            <a:pPr algn="r">
              <a:spcBef>
                <a:spcPct val="0"/>
              </a:spcBef>
            </a:pPr>
            <a:r>
              <a:rPr lang="en-US" dirty="0">
                <a:highlight>
                  <a:srgbClr val="FFFF00"/>
                </a:highlight>
                <a:latin typeface="Cerebri Bold" panose="020B0604020202020204" charset="0"/>
              </a:rPr>
              <a:t>Rep. Welch, Peter [D-VT-At Large]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Huffman, Jared [D-CA-2]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Napolitano, Grace F. [D-CA-32]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Aguilar, Pete [D-CA-31]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Jacobs, Sara [D-CA-53]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</a:t>
            </a:r>
            <a:r>
              <a:rPr lang="en-US" dirty="0" err="1">
                <a:solidFill>
                  <a:srgbClr val="FFFFFF"/>
                </a:solidFill>
                <a:latin typeface="Cerebri Bold" panose="020B0604020202020204" charset="0"/>
              </a:rPr>
              <a:t>Wexton</a:t>
            </a: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, Jennifer [D-VA-10]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 Takano, Mark [D-CA-41]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Carbajal, </a:t>
            </a:r>
            <a:r>
              <a:rPr lang="en-US" dirty="0" err="1">
                <a:solidFill>
                  <a:srgbClr val="FFFFFF"/>
                </a:solidFill>
                <a:latin typeface="Cerebri Bold" panose="020B0604020202020204" charset="0"/>
              </a:rPr>
              <a:t>Salud</a:t>
            </a: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 O. [D-CA-24]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Porter, Katie [D-CA-45]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Lieu, Ted [D-CA-33]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</a:t>
            </a:r>
            <a:r>
              <a:rPr lang="en-US" dirty="0" err="1">
                <a:solidFill>
                  <a:srgbClr val="FFFFFF"/>
                </a:solidFill>
                <a:latin typeface="Cerebri Bold" panose="020B0604020202020204" charset="0"/>
              </a:rPr>
              <a:t>Gottheimer</a:t>
            </a: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, Josh [D-NJ-5]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Rep. Higgins, Brian [D-NY-26]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**Rep. Johnson, Henry C Jr. [D-GA-4]</a:t>
            </a:r>
          </a:p>
          <a:p>
            <a:pPr algn="r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erebri Bold" panose="020B0604020202020204" charset="0"/>
              </a:rPr>
              <a:t>**Rep. Connolly, Gerald [VA-11]</a:t>
            </a:r>
          </a:p>
          <a:p>
            <a:pPr algn="r">
              <a:spcBef>
                <a:spcPct val="0"/>
              </a:spcBef>
            </a:pPr>
            <a:endParaRPr lang="en-US" dirty="0">
              <a:latin typeface="Cerebri Bold" panose="020B060402020202020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F756BBD-D21B-502D-22E1-6C2D3EE9DC32}"/>
              </a:ext>
            </a:extLst>
          </p:cNvPr>
          <p:cNvSpPr txBox="1"/>
          <p:nvPr/>
        </p:nvSpPr>
        <p:spPr>
          <a:xfrm>
            <a:off x="10859482" y="8365487"/>
            <a:ext cx="5399625" cy="136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6"/>
              </a:lnSpc>
            </a:pPr>
            <a:r>
              <a:rPr lang="en-US" sz="2555" dirty="0">
                <a:solidFill>
                  <a:srgbClr val="0B5C6F"/>
                </a:solidFill>
                <a:latin typeface="Cerebri Bold"/>
              </a:rPr>
              <a:t>*</a:t>
            </a:r>
            <a:r>
              <a:rPr lang="en-US" sz="2555" dirty="0">
                <a:solidFill>
                  <a:srgbClr val="0B5C6F"/>
                </a:solidFill>
                <a:highlight>
                  <a:srgbClr val="FFFF00"/>
                </a:highlight>
                <a:latin typeface="Cerebri Bold"/>
              </a:rPr>
              <a:t>Sits on Committee of Jurisdiction</a:t>
            </a:r>
          </a:p>
          <a:p>
            <a:pPr algn="ctr">
              <a:lnSpc>
                <a:spcPts val="3576"/>
              </a:lnSpc>
            </a:pPr>
            <a:r>
              <a:rPr lang="en-US" sz="2555" dirty="0">
                <a:solidFill>
                  <a:srgbClr val="0B5C6F"/>
                </a:solidFill>
                <a:latin typeface="Cerebri Bold"/>
              </a:rPr>
              <a:t>**Pending Updates to Congress.gov</a:t>
            </a:r>
          </a:p>
        </p:txBody>
      </p:sp>
    </p:spTree>
    <p:extLst>
      <p:ext uri="{BB962C8B-B14F-4D97-AF65-F5344CB8AC3E}">
        <p14:creationId xmlns:p14="http://schemas.microsoft.com/office/powerpoint/2010/main" val="400184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74528" y="840378"/>
            <a:ext cx="6630744" cy="663074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463118" y="291524"/>
            <a:ext cx="11361303" cy="113613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5C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2860" y="6589997"/>
            <a:ext cx="8514321" cy="851432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D6D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459372" y="-3582894"/>
            <a:ext cx="8429592" cy="82361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0A4C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24000" y="1669282"/>
            <a:ext cx="6859849" cy="617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House Meetings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</a:t>
            </a:r>
            <a:r>
              <a:rPr lang="en-US" sz="3150" dirty="0" err="1">
                <a:solidFill>
                  <a:srgbClr val="FFFFFF"/>
                </a:solidFill>
                <a:latin typeface="Cerebri Bold"/>
              </a:rPr>
              <a:t>Olbernote</a:t>
            </a:r>
            <a:r>
              <a:rPr lang="en-US" sz="3150" dirty="0">
                <a:solidFill>
                  <a:srgbClr val="FFFFFF"/>
                </a:solidFill>
                <a:latin typeface="Cerebri Bold"/>
              </a:rPr>
              <a:t> (CA-8)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Carbajal (CA-24)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Connolly (VA-11)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Porter (CA-45)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McClintock (CA-4)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Carter (GA-1)*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Vargas (CA-51)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FFFFFF"/>
                </a:solidFill>
                <a:latin typeface="Cerebri Bold"/>
              </a:rPr>
              <a:t>Rep. McCaul (TX-10)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endParaRPr lang="en-US" sz="3150" dirty="0">
              <a:solidFill>
                <a:srgbClr val="FFFFFF"/>
              </a:solidFill>
              <a:latin typeface="Cerebri Bold"/>
            </a:endParaRPr>
          </a:p>
          <a:p>
            <a:pPr>
              <a:lnSpc>
                <a:spcPts val="4409"/>
              </a:lnSpc>
              <a:spcBef>
                <a:spcPct val="0"/>
              </a:spcBef>
            </a:pPr>
            <a:endParaRPr lang="en-US" sz="3150" dirty="0">
              <a:solidFill>
                <a:srgbClr val="FFFFFF"/>
              </a:solidFill>
              <a:latin typeface="Cerebri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813104" y="531770"/>
            <a:ext cx="4998646" cy="212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8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July</a:t>
            </a:r>
          </a:p>
          <a:p>
            <a:pPr algn="ctr">
              <a:lnSpc>
                <a:spcPts val="8468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Meetings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98518" y="7205445"/>
            <a:ext cx="6723005" cy="241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  <a:spcBef>
                <a:spcPct val="0"/>
              </a:spcBef>
            </a:pPr>
            <a:r>
              <a:rPr lang="en-US" sz="2722" dirty="0">
                <a:solidFill>
                  <a:srgbClr val="0B5C6F"/>
                </a:solidFill>
                <a:latin typeface="Cerebri Bold"/>
              </a:rPr>
              <a:t>Overall :</a:t>
            </a:r>
          </a:p>
          <a:p>
            <a:pPr algn="ctr">
              <a:lnSpc>
                <a:spcPts val="3811"/>
              </a:lnSpc>
              <a:spcBef>
                <a:spcPct val="0"/>
              </a:spcBef>
            </a:pPr>
            <a:r>
              <a:rPr lang="en-US" sz="2700" dirty="0">
                <a:solidFill>
                  <a:srgbClr val="0B5C6F"/>
                </a:solidFill>
                <a:latin typeface="Cerebri Bold"/>
              </a:rPr>
              <a:t>House – 162 (out of 436)</a:t>
            </a:r>
          </a:p>
          <a:p>
            <a:pPr algn="ctr">
              <a:lnSpc>
                <a:spcPts val="3811"/>
              </a:lnSpc>
              <a:spcBef>
                <a:spcPct val="0"/>
              </a:spcBef>
            </a:pPr>
            <a:r>
              <a:rPr lang="en-US" sz="2722" dirty="0">
                <a:solidFill>
                  <a:srgbClr val="0B5C6F"/>
                </a:solidFill>
                <a:latin typeface="Cerebri Bold"/>
              </a:rPr>
              <a:t>Senate – 53 (out of 100)</a:t>
            </a:r>
          </a:p>
          <a:p>
            <a:pPr algn="ctr">
              <a:lnSpc>
                <a:spcPts val="3811"/>
              </a:lnSpc>
              <a:spcBef>
                <a:spcPct val="0"/>
              </a:spcBef>
            </a:pPr>
            <a:r>
              <a:rPr lang="en-US" sz="2722" dirty="0">
                <a:solidFill>
                  <a:srgbClr val="0B5C6F"/>
                </a:solidFill>
                <a:latin typeface="Cerebri Bold"/>
              </a:rPr>
              <a:t> Note, we’ve met with some Senators &amp; Reps more than 3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67F590-AC48-936C-E4A8-DF0B2C2597BF}"/>
              </a:ext>
            </a:extLst>
          </p:cNvPr>
          <p:cNvSpPr txBox="1"/>
          <p:nvPr/>
        </p:nvSpPr>
        <p:spPr>
          <a:xfrm>
            <a:off x="9033296" y="2837440"/>
            <a:ext cx="11658600" cy="4009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09"/>
              </a:lnSpc>
            </a:pPr>
            <a:r>
              <a:rPr lang="en-US" sz="3200" dirty="0">
                <a:solidFill>
                  <a:schemeClr val="bg1"/>
                </a:solidFill>
                <a:latin typeface="Cerebri Bold"/>
              </a:rPr>
              <a:t>Senate Meetings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sv-SE" sz="3200" dirty="0">
                <a:solidFill>
                  <a:schemeClr val="bg1"/>
                </a:solidFill>
                <a:latin typeface="Cerebri Bold"/>
              </a:rPr>
              <a:t>Sen. Murray (WA)*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sv-SE" sz="3200" dirty="0">
                <a:solidFill>
                  <a:schemeClr val="bg1"/>
                </a:solidFill>
                <a:latin typeface="Cerebri Bold"/>
              </a:rPr>
              <a:t>Sen. Graham (SC)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sv-SE" sz="3200" dirty="0">
                <a:solidFill>
                  <a:schemeClr val="bg1"/>
                </a:solidFill>
                <a:latin typeface="Cerebri Bold"/>
              </a:rPr>
              <a:t>Sen. Grassley (IA)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sv-SE" sz="3200" dirty="0">
                <a:solidFill>
                  <a:schemeClr val="bg1"/>
                </a:solidFill>
                <a:latin typeface="Cerebri Bold"/>
              </a:rPr>
              <a:t>Sen. Kaine (VA)*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r>
              <a:rPr lang="sv-SE" sz="3200" dirty="0">
                <a:solidFill>
                  <a:schemeClr val="bg1"/>
                </a:solidFill>
                <a:latin typeface="Cerebri Bold"/>
              </a:rPr>
              <a:t>Sen. Scott (SC)*</a:t>
            </a:r>
          </a:p>
          <a:p>
            <a:pPr>
              <a:lnSpc>
                <a:spcPts val="4409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4D16D-5279-A528-EF93-47CEBA31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26"/>
            <a:ext cx="18288000" cy="10114547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F5BF9688-B12C-4DE9-8A8D-1ECD528D2EEA}"/>
              </a:ext>
            </a:extLst>
          </p:cNvPr>
          <p:cNvGrpSpPr/>
          <p:nvPr/>
        </p:nvGrpSpPr>
        <p:grpSpPr>
          <a:xfrm>
            <a:off x="8991600" y="8496300"/>
            <a:ext cx="5762592" cy="5274742"/>
            <a:chOff x="0" y="0"/>
            <a:chExt cx="6350000" cy="635000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B295F69-0DD4-41C9-AA21-98831F790556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0A4C8"/>
            </a:solidFill>
          </p:spPr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2BABFE39-BEB7-43F9-BF99-16CA7285E29F}"/>
              </a:ext>
            </a:extLst>
          </p:cNvPr>
          <p:cNvSpPr txBox="1"/>
          <p:nvPr/>
        </p:nvSpPr>
        <p:spPr>
          <a:xfrm>
            <a:off x="9299364" y="9342009"/>
            <a:ext cx="4802945" cy="1032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4169218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51210-C3F7-798B-4134-23B1686C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844" y="-571500"/>
            <a:ext cx="18516600" cy="13180595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F5BF9688-B12C-4DE9-8A8D-1ECD528D2EEA}"/>
              </a:ext>
            </a:extLst>
          </p:cNvPr>
          <p:cNvGrpSpPr/>
          <p:nvPr/>
        </p:nvGrpSpPr>
        <p:grpSpPr>
          <a:xfrm>
            <a:off x="8610600" y="-3543300"/>
            <a:ext cx="5762592" cy="5274742"/>
            <a:chOff x="0" y="0"/>
            <a:chExt cx="6350000" cy="635000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B295F69-0DD4-41C9-AA21-98831F790556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0A4C8"/>
            </a:solidFill>
          </p:spPr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2BABFE39-BEB7-43F9-BF99-16CA7285E29F}"/>
              </a:ext>
            </a:extLst>
          </p:cNvPr>
          <p:cNvSpPr txBox="1"/>
          <p:nvPr/>
        </p:nvSpPr>
        <p:spPr>
          <a:xfrm>
            <a:off x="8910766" y="-16998"/>
            <a:ext cx="4802945" cy="1032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8" dirty="0">
                <a:solidFill>
                  <a:srgbClr val="FFFFFF"/>
                </a:solidFill>
                <a:latin typeface="Cerebri Bold"/>
              </a:rPr>
              <a:t>Senate</a:t>
            </a:r>
          </a:p>
        </p:txBody>
      </p:sp>
    </p:spTree>
    <p:extLst>
      <p:ext uri="{BB962C8B-B14F-4D97-AF65-F5344CB8AC3E}">
        <p14:creationId xmlns:p14="http://schemas.microsoft.com/office/powerpoint/2010/main" val="22165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06812" y="4944491"/>
            <a:ext cx="3446671" cy="34466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06812" y="-1092512"/>
            <a:ext cx="6426512" cy="6426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0174" y="6267450"/>
            <a:ext cx="5448300" cy="54483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59740" y="2933700"/>
            <a:ext cx="13179815" cy="3593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7063"/>
              </a:lnSpc>
              <a:buFont typeface="Arial" panose="020B0604020202020204" pitchFamily="34" charset="0"/>
              <a:buChar char="•"/>
            </a:pPr>
            <a:r>
              <a:rPr lang="en-US" sz="5045" dirty="0">
                <a:solidFill>
                  <a:srgbClr val="DC003B"/>
                </a:solidFill>
                <a:latin typeface="Cerebri Bold"/>
              </a:rPr>
              <a:t>Community Calendar</a:t>
            </a:r>
          </a:p>
          <a:p>
            <a:pPr marL="685800" indent="-685800">
              <a:lnSpc>
                <a:spcPts val="7063"/>
              </a:lnSpc>
              <a:buFont typeface="Arial" panose="020B0604020202020204" pitchFamily="34" charset="0"/>
              <a:buChar char="•"/>
            </a:pPr>
            <a:r>
              <a:rPr lang="en-US" sz="5045" dirty="0">
                <a:solidFill>
                  <a:srgbClr val="DC003B"/>
                </a:solidFill>
                <a:latin typeface="Cerebri Bold"/>
              </a:rPr>
              <a:t>Stars for Starla Art Contest </a:t>
            </a:r>
            <a:r>
              <a:rPr lang="en-US" sz="5045" dirty="0">
                <a:solidFill>
                  <a:srgbClr val="00B0F0"/>
                </a:solidFill>
                <a:latin typeface="Cerebri Bold"/>
              </a:rPr>
              <a:t>www.bit.ly/FASDArtContest</a:t>
            </a:r>
          </a:p>
          <a:p>
            <a:pPr marL="685800" indent="-685800">
              <a:lnSpc>
                <a:spcPts val="7063"/>
              </a:lnSpc>
              <a:buFont typeface="Arial" panose="020B0604020202020204" pitchFamily="34" charset="0"/>
              <a:buChar char="•"/>
            </a:pPr>
            <a:r>
              <a:rPr lang="en-US" sz="5045" dirty="0">
                <a:solidFill>
                  <a:srgbClr val="DC003B"/>
                </a:solidFill>
                <a:latin typeface="Cerebri Bold"/>
              </a:rPr>
              <a:t>How are You Celebrating In September? </a:t>
            </a:r>
          </a:p>
        </p:txBody>
      </p:sp>
    </p:spTree>
    <p:extLst>
      <p:ext uri="{BB962C8B-B14F-4D97-AF65-F5344CB8AC3E}">
        <p14:creationId xmlns:p14="http://schemas.microsoft.com/office/powerpoint/2010/main" val="3873896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0400" y="-2554244"/>
            <a:ext cx="16909984" cy="162321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756266" y="6819900"/>
            <a:ext cx="8586264" cy="83838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5C6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73204" y="0"/>
            <a:ext cx="5214796" cy="26023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14167" y="4916413"/>
            <a:ext cx="10144069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3"/>
              </a:lnSpc>
            </a:pPr>
            <a:r>
              <a:rPr lang="en-US" sz="5450" dirty="0">
                <a:solidFill>
                  <a:srgbClr val="FFFFFF"/>
                </a:solidFill>
                <a:latin typeface="Cerebri Bold"/>
              </a:rPr>
              <a:t>23 New July Endorsements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4328" y="9244415"/>
            <a:ext cx="8250138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800" dirty="0">
                <a:solidFill>
                  <a:srgbClr val="FFFFFF"/>
                </a:solidFill>
                <a:latin typeface="Cerebri Bold"/>
              </a:rPr>
              <a:t>www.nofaspolicycenter.org/organizations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3801" y="-720326"/>
            <a:ext cx="6075407" cy="607540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5C6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953000" y="-286673"/>
            <a:ext cx="10564148" cy="1056414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088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940941" y="7301742"/>
            <a:ext cx="7347059" cy="734705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D6D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25690" y="1775032"/>
            <a:ext cx="4016425" cy="197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8"/>
              </a:lnSpc>
            </a:pPr>
            <a:r>
              <a:rPr lang="en-US" sz="5670" dirty="0">
                <a:solidFill>
                  <a:srgbClr val="FFFFFF"/>
                </a:solidFill>
                <a:latin typeface="Cerebri Bold"/>
              </a:rPr>
              <a:t>What’s Next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2535" y="7461140"/>
            <a:ext cx="5657850" cy="2825860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083D066-03FC-C883-F912-F936F6E33CEE}"/>
              </a:ext>
            </a:extLst>
          </p:cNvPr>
          <p:cNvSpPr txBox="1"/>
          <p:nvPr/>
        </p:nvSpPr>
        <p:spPr>
          <a:xfrm>
            <a:off x="5854392" y="1623658"/>
            <a:ext cx="9761209" cy="400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ts val="7938"/>
              </a:lnSpc>
              <a:buFont typeface="Arial" panose="020B0604020202020204" pitchFamily="34" charset="0"/>
              <a:buChar char="•"/>
            </a:pPr>
            <a:r>
              <a:rPr lang="en-US" sz="5670" dirty="0">
                <a:solidFill>
                  <a:srgbClr val="FFFFFF"/>
                </a:solidFill>
                <a:latin typeface="Cerebri Bold"/>
              </a:rPr>
              <a:t>Look for a poll on legislative priorities for the 118</a:t>
            </a:r>
            <a:r>
              <a:rPr lang="en-US" sz="5670" baseline="30000" dirty="0">
                <a:solidFill>
                  <a:srgbClr val="FFFFFF"/>
                </a:solidFill>
                <a:latin typeface="Cerebri Bold"/>
              </a:rPr>
              <a:t>th</a:t>
            </a:r>
            <a:r>
              <a:rPr lang="en-US" sz="5670" dirty="0">
                <a:solidFill>
                  <a:srgbClr val="FFFFFF"/>
                </a:solidFill>
                <a:latin typeface="Cerebri Bold"/>
              </a:rPr>
              <a:t> Congress</a:t>
            </a:r>
          </a:p>
          <a:p>
            <a:pPr marL="857250" indent="-857250">
              <a:lnSpc>
                <a:spcPts val="7938"/>
              </a:lnSpc>
              <a:buFont typeface="Arial" panose="020B0604020202020204" pitchFamily="34" charset="0"/>
              <a:buChar char="•"/>
            </a:pPr>
            <a:endParaRPr lang="en-US" sz="5670" dirty="0">
              <a:solidFill>
                <a:srgbClr val="FFFFFF"/>
              </a:solidFill>
              <a:latin typeface="Cerebri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1830" y="-934003"/>
            <a:ext cx="6953826" cy="6953826"/>
            <a:chOff x="0" y="0"/>
            <a:chExt cx="9271769" cy="927176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271769" cy="9271769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775171" y="1536622"/>
              <a:ext cx="3978922" cy="3978922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3103053" y="1871496"/>
              <a:ext cx="3323158" cy="3323144"/>
              <a:chOff x="0" y="0"/>
              <a:chExt cx="6350000" cy="63499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54994" t="-36493" r="-54994"/>
                </a:stretch>
              </a:blip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566624" y="2451631"/>
              <a:ext cx="536912" cy="53691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3450" t="26139" r="18573" b="5669"/>
            <a:stretch>
              <a:fillRect/>
            </a:stretch>
          </p:blipFill>
          <p:spPr>
            <a:xfrm>
              <a:off x="2792213" y="1606242"/>
              <a:ext cx="2313292" cy="254674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>
              <a:off x="1458921" y="6554851"/>
              <a:ext cx="6723937" cy="0"/>
            </a:xfrm>
            <a:prstGeom prst="line">
              <a:avLst/>
            </a:prstGeom>
            <a:ln w="35327" cap="rnd">
              <a:solidFill>
                <a:srgbClr val="DC00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798665" y="5591745"/>
              <a:ext cx="6044449" cy="803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2"/>
                </a:lnSpc>
              </a:pPr>
              <a:r>
                <a:rPr lang="en-US" sz="4332">
                  <a:solidFill>
                    <a:srgbClr val="2B417A"/>
                  </a:solidFill>
                  <a:latin typeface="Cerebri Bold"/>
                </a:rPr>
                <a:t>FASD United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43883" y="6927573"/>
              <a:ext cx="6738975" cy="737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6"/>
                </a:lnSpc>
              </a:pPr>
              <a:r>
                <a:rPr lang="en-US" sz="3404">
                  <a:solidFill>
                    <a:srgbClr val="2B417A"/>
                  </a:solidFill>
                  <a:latin typeface="Cerebri Bold"/>
                </a:rPr>
                <a:t>Policy &amp; Training Center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57926" y="0"/>
            <a:ext cx="9430074" cy="470591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408124" y="6406199"/>
            <a:ext cx="12087225" cy="125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5"/>
              </a:lnSpc>
            </a:pPr>
            <a:r>
              <a:rPr lang="en-US" sz="7417">
                <a:solidFill>
                  <a:srgbClr val="E51D94"/>
                </a:solidFill>
                <a:latin typeface="Cerebri Bold"/>
              </a:rPr>
              <a:t>Together, We Can Do This.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67" b="3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3346" y="-1497705"/>
            <a:ext cx="3683133" cy="67580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47792">
            <a:off x="9738989" y="-5097637"/>
            <a:ext cx="12963511" cy="80373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7206" y="239250"/>
            <a:ext cx="5704090" cy="60520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36816" y="7056202"/>
            <a:ext cx="7315200" cy="13075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10363" y="8363794"/>
            <a:ext cx="7315200" cy="27157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445616">
            <a:off x="9866012" y="-2935181"/>
            <a:ext cx="7315200" cy="37124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305201">
            <a:off x="-1273189" y="8332634"/>
            <a:ext cx="11513355" cy="82464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20601" y="5626451"/>
            <a:ext cx="5704090" cy="60520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844993">
            <a:off x="13035215" y="7419464"/>
            <a:ext cx="7859190" cy="3074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949595" y="-678812"/>
            <a:ext cx="8388811" cy="838881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422731" y="7378044"/>
            <a:ext cx="6432160" cy="77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1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re Sugar"/>
                <a:ea typeface="+mn-ea"/>
                <a:cs typeface="+mn-cs"/>
              </a:rPr>
              <a:t>A Virtual 5k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6061" y="-1201675"/>
            <a:ext cx="3683133" cy="67580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320187">
            <a:off x="9837097" y="-1524038"/>
            <a:ext cx="12169169" cy="101764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45249">
            <a:off x="-2854411" y="7649046"/>
            <a:ext cx="7315200" cy="2862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936765">
            <a:off x="12023124" y="8017294"/>
            <a:ext cx="7315200" cy="2715768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799031" y="1364094"/>
            <a:ext cx="7330743" cy="7509215"/>
            <a:chOff x="0" y="0"/>
            <a:chExt cx="2086610" cy="2137410"/>
          </a:xfrm>
        </p:grpSpPr>
        <p:sp>
          <p:nvSpPr>
            <p:cNvPr id="7" name="Freeform 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10"/>
              <a:stretch>
                <a:fillRect l="-18203" r="-18203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07255" y="-274918"/>
            <a:ext cx="5704090" cy="60520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19716" y="4760928"/>
            <a:ext cx="7079315" cy="315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A virtual 5k event that can happen at your own pace wherever you are. From September 9th-25th, 2022, Run FASD to bring awareness to Fetal Alcohol Spectrum Disorders.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445616">
            <a:off x="4640198" y="8147870"/>
            <a:ext cx="7315200" cy="3712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D0ACD7-95F0-FBCF-9ED4-8D8B6A1BA6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7072" y="-202767"/>
            <a:ext cx="7742591" cy="5998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98259">
            <a:off x="11068070" y="-3379021"/>
            <a:ext cx="3683133" cy="67580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05201">
            <a:off x="2150095" y="9548234"/>
            <a:ext cx="11513355" cy="82464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45249">
            <a:off x="-3973025" y="7809626"/>
            <a:ext cx="8424718" cy="32961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07255" y="-1201675"/>
            <a:ext cx="5704090" cy="60520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153124">
            <a:off x="11600831" y="7785957"/>
            <a:ext cx="8625224" cy="29757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445616">
            <a:off x="-567742" y="-1156096"/>
            <a:ext cx="7315200" cy="3712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311999" y="2254469"/>
            <a:ext cx="5882452" cy="5882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802752" y="5830863"/>
            <a:ext cx="5885341" cy="40264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22675" y="3717763"/>
            <a:ext cx="5307576" cy="37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marR="0" lvl="1" indent="-334645" algn="l" defTabSz="914400" rtl="0" eaLnBrk="1" fontAlgn="auto" latinLnBrk="0" hangingPunct="1">
              <a:lnSpc>
                <a:spcPts val="5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99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Full Registration: $35 (shirt, medal &amp; race bib)</a:t>
            </a:r>
          </a:p>
          <a:p>
            <a:pPr marL="669289" marR="0" lvl="1" indent="-334645" algn="l" defTabSz="914400" rtl="0" eaLnBrk="1" fontAlgn="auto" latinLnBrk="0" hangingPunct="1">
              <a:lnSpc>
                <a:spcPts val="5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99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Shirt &amp; Bib Only: $20</a:t>
            </a:r>
          </a:p>
          <a:p>
            <a:pPr marL="669289" marR="0" lvl="1" indent="-334645" algn="l" defTabSz="914400" rtl="0" eaLnBrk="1" fontAlgn="auto" latinLnBrk="0" hangingPunct="1">
              <a:lnSpc>
                <a:spcPts val="5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99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Medal Only: $15</a:t>
            </a:r>
          </a:p>
          <a:p>
            <a:pPr marL="669289" marR="0" lvl="1" indent="-334645" algn="l" defTabSz="914400" rtl="0" eaLnBrk="1" fontAlgn="auto" latinLnBrk="0" hangingPunct="1">
              <a:lnSpc>
                <a:spcPts val="5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99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Race Bib: $5</a:t>
            </a:r>
          </a:p>
          <a:p>
            <a:pPr marL="0" marR="0" lvl="0" indent="0" algn="l" defTabSz="914400" rtl="0" eaLnBrk="1" fontAlgn="auto" latinLnBrk="0" hangingPunct="1">
              <a:lnSpc>
                <a:spcPts val="5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99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03C29A-84FA-DD3D-9AA9-4F95EF4C46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500" y="1366936"/>
            <a:ext cx="7901101" cy="3310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92683" y="-2350321"/>
            <a:ext cx="3683133" cy="67580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05201">
            <a:off x="-531783" y="8829914"/>
            <a:ext cx="11513355" cy="82464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45249">
            <a:off x="-3795469" y="7933180"/>
            <a:ext cx="8424718" cy="32961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647792">
            <a:off x="10777544" y="-5180738"/>
            <a:ext cx="12963511" cy="8037377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262366" y="1188216"/>
            <a:ext cx="9890135" cy="10130917"/>
            <a:chOff x="0" y="0"/>
            <a:chExt cx="2086610" cy="2137410"/>
          </a:xfrm>
        </p:grpSpPr>
        <p:sp>
          <p:nvSpPr>
            <p:cNvPr id="7" name="Freeform 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10"/>
              <a:stretch>
                <a:fillRect t="-15164" b="-15164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73000" y="-1162050"/>
            <a:ext cx="5704090" cy="60520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298590" y="8697166"/>
            <a:ext cx="10743294" cy="22158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445616">
            <a:off x="4059195" y="-1531867"/>
            <a:ext cx="7315200" cy="371246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16890" y="4756685"/>
            <a:ext cx="8102955" cy="3220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Run FASD 2021 came on the scene with a splash.  249 registered runners, with over 300 participants in North America, this year our goal is to hit over 500 registered runners.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1552B-06BE-2DE8-185D-5151C48F91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1707" y="-33338"/>
            <a:ext cx="7742591" cy="6017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62323">
            <a:off x="-6213273" y="7126396"/>
            <a:ext cx="19171525" cy="8252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45249">
            <a:off x="-3183659" y="7776004"/>
            <a:ext cx="8424718" cy="32961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47792">
            <a:off x="10777544" y="-5180738"/>
            <a:ext cx="12963511" cy="80373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73000" y="-1162050"/>
            <a:ext cx="5704090" cy="60520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445616">
            <a:off x="4059195" y="-1531867"/>
            <a:ext cx="7315200" cy="3712464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707451" y="1115030"/>
            <a:ext cx="4596303" cy="9094576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12"/>
              <a:stretch>
                <a:fillRect l="-31263" r="-3126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000234" y="8697166"/>
            <a:ext cx="10743294" cy="221580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062" y="-4707608"/>
            <a:ext cx="3683133" cy="67580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EB8037-63D6-5128-2CB0-44E760200F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228" y="2864600"/>
            <a:ext cx="14558510" cy="4633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8"/>
          <a:stretch>
            <a:fillRect/>
          </a:stretch>
        </p:blipFill>
        <p:spPr>
          <a:xfrm rot="-1314281">
            <a:off x="3632080" y="2278393"/>
            <a:ext cx="13610810" cy="72154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60825">
            <a:off x="13199469" y="8744091"/>
            <a:ext cx="2498247" cy="1315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97097">
            <a:off x="15618943" y="5871802"/>
            <a:ext cx="2498247" cy="1315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93183">
            <a:off x="13928393" y="1308162"/>
            <a:ext cx="2498247" cy="13151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30356">
            <a:off x="1430755" y="1607496"/>
            <a:ext cx="3102357" cy="16331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698"/>
          <a:stretch>
            <a:fillRect/>
          </a:stretch>
        </p:blipFill>
        <p:spPr>
          <a:xfrm rot="2372574">
            <a:off x="-2091953" y="7505119"/>
            <a:ext cx="10423565" cy="5525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110"/>
          <a:stretch>
            <a:fillRect/>
          </a:stretch>
        </p:blipFill>
        <p:spPr>
          <a:xfrm rot="-1839568">
            <a:off x="10598385" y="8332910"/>
            <a:ext cx="2495480" cy="13151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823062" y="5275248"/>
            <a:ext cx="9228847" cy="161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0"/>
              </a:lnSpc>
            </a:pPr>
            <a:r>
              <a:rPr lang="en-US" sz="9564">
                <a:solidFill>
                  <a:srgbClr val="FFFFFF"/>
                </a:solidFill>
                <a:latin typeface="Cerebri Bold"/>
              </a:rPr>
              <a:t>Affiliate Update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053053" y="7111375"/>
            <a:ext cx="3072104" cy="3072104"/>
            <a:chOff x="0" y="0"/>
            <a:chExt cx="4096138" cy="409613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096138" cy="4096138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D4C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07955" y="107955"/>
              <a:ext cx="3880229" cy="388022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478185" y="315228"/>
              <a:ext cx="3139767" cy="3139767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384117" y="7968698"/>
            <a:ext cx="5195634" cy="268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1"/>
              </a:lnSpc>
            </a:pPr>
            <a:r>
              <a:rPr lang="en-US" sz="3043">
                <a:solidFill>
                  <a:srgbClr val="FFFFFF"/>
                </a:solidFill>
                <a:latin typeface="Cerebri Light Bold Italics"/>
              </a:rPr>
              <a:t>Program Contact:</a:t>
            </a:r>
          </a:p>
          <a:p>
            <a:pPr>
              <a:lnSpc>
                <a:spcPts val="4261"/>
              </a:lnSpc>
            </a:pPr>
            <a:r>
              <a:rPr lang="en-US" sz="3043">
                <a:solidFill>
                  <a:srgbClr val="FFFFFF"/>
                </a:solidFill>
                <a:latin typeface="Cerebri Light Bold Italics"/>
              </a:rPr>
              <a:t>Susan Elsworth</a:t>
            </a:r>
          </a:p>
          <a:p>
            <a:pPr>
              <a:lnSpc>
                <a:spcPts val="4261"/>
              </a:lnSpc>
            </a:pPr>
            <a:r>
              <a:rPr lang="en-US" sz="3043">
                <a:solidFill>
                  <a:srgbClr val="FFFFFF"/>
                </a:solidFill>
                <a:latin typeface="Cerebri Light Bold Italics"/>
              </a:rPr>
              <a:t>elsworth@FASDUnited.org</a:t>
            </a:r>
          </a:p>
          <a:p>
            <a:pPr>
              <a:lnSpc>
                <a:spcPts val="4261"/>
              </a:lnSpc>
            </a:pPr>
            <a:r>
              <a:rPr lang="en-US" sz="3043">
                <a:solidFill>
                  <a:srgbClr val="FFFFFF"/>
                </a:solidFill>
                <a:latin typeface="Cerebri Light Bold Italics"/>
              </a:rPr>
              <a:t>(202) 601-2527</a:t>
            </a:r>
          </a:p>
          <a:p>
            <a:pPr>
              <a:lnSpc>
                <a:spcPts val="4261"/>
              </a:lnSpc>
            </a:pPr>
            <a:endParaRPr lang="en-US" sz="3043">
              <a:solidFill>
                <a:srgbClr val="FFFFFF"/>
              </a:solidFill>
              <a:latin typeface="Cerebri Light Bold Italic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135917">
            <a:off x="3543323" y="223373"/>
            <a:ext cx="9350410" cy="49222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110"/>
          <a:stretch>
            <a:fillRect/>
          </a:stretch>
        </p:blipFill>
        <p:spPr>
          <a:xfrm rot="1615206">
            <a:off x="4034354" y="-148447"/>
            <a:ext cx="9212962" cy="48553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6685606" y="395471"/>
            <a:ext cx="4424594" cy="405720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135917">
            <a:off x="1826252" y="5619461"/>
            <a:ext cx="3216303" cy="1693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1834</Words>
  <Application>Microsoft Office PowerPoint</Application>
  <PresentationFormat>Custom</PresentationFormat>
  <Paragraphs>273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Cerebri Light Bold</vt:lpstr>
      <vt:lpstr>Arial</vt:lpstr>
      <vt:lpstr>More Sugar</vt:lpstr>
      <vt:lpstr>Cerebri Bold Bold</vt:lpstr>
      <vt:lpstr>Calibri</vt:lpstr>
      <vt:lpstr>Cerebri Light Bold Italics</vt:lpstr>
      <vt:lpstr>DM Sans</vt:lpstr>
      <vt:lpstr>Cerebri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Legislation Updates</vt:lpstr>
      <vt:lpstr>State Legislation Updates</vt:lpstr>
      <vt:lpstr>Recent Federal Updates</vt:lpstr>
      <vt:lpstr>Senate announced intent to focus on appropriations prior to August Recess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Events and Impact on FASD Policy</vt:lpstr>
      <vt:lpstr>PowerPoint Presentation</vt:lpstr>
      <vt:lpstr>August Action Items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and Training Forum January 26th 2022 v3 (1920 × 1080 px)</dc:title>
  <cp:lastModifiedBy>Jenny Wisdahl</cp:lastModifiedBy>
  <cp:revision>192</cp:revision>
  <dcterms:created xsi:type="dcterms:W3CDTF">2006-08-16T00:00:00Z</dcterms:created>
  <dcterms:modified xsi:type="dcterms:W3CDTF">2022-07-27T17:08:35Z</dcterms:modified>
  <dc:identifier>DAE2eaoHnMA</dc:identifier>
</cp:coreProperties>
</file>